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4"/>
  </p:sldMasterIdLst>
  <p:notesMasterIdLst>
    <p:notesMasterId r:id="rId30"/>
  </p:notesMasterIdLst>
  <p:sldIdLst>
    <p:sldId id="256" r:id="rId5"/>
    <p:sldId id="262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7" r:id="rId15"/>
    <p:sldId id="278" r:id="rId16"/>
    <p:sldId id="279" r:id="rId17"/>
    <p:sldId id="276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60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9E1364-9F88-D9E8-4670-0B6C4D1B73FC}" v="1995" dt="2023-09-26T20:24:12.919"/>
    <p1510:client id="{4DE9095B-D599-42B4-616C-559F7115CFB4}" v="316" dt="2023-10-19T15:04:12.625"/>
    <p1510:client id="{C09A111C-BDD9-D9F3-C770-7C4E18AE206B}" v="1129" dt="2023-10-17T19:48:39.439"/>
    <p1510:client id="{CDE2A21F-6A4D-5264-FAF3-9F806D172080}" v="1604" dt="2023-10-18T19:56:22.5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Pei-Wah Chang" userId="S::jpc362@cornell.edu::5c50df23-acc5-4540-b330-5153bf3c4f7c" providerId="AD" clId="Web-{CDE2A21F-6A4D-5264-FAF3-9F806D172080}"/>
    <pc:docChg chg="addSld modSld">
      <pc:chgData name="Jonathan Pei-Wah Chang" userId="S::jpc362@cornell.edu::5c50df23-acc5-4540-b330-5153bf3c4f7c" providerId="AD" clId="Web-{CDE2A21F-6A4D-5264-FAF3-9F806D172080}" dt="2023-10-18T19:56:21.707" v="1405"/>
      <pc:docMkLst>
        <pc:docMk/>
      </pc:docMkLst>
      <pc:sldChg chg="addSp modSp">
        <pc:chgData name="Jonathan Pei-Wah Chang" userId="S::jpc362@cornell.edu::5c50df23-acc5-4540-b330-5153bf3c4f7c" providerId="AD" clId="Web-{CDE2A21F-6A4D-5264-FAF3-9F806D172080}" dt="2023-10-18T19:21:55.282" v="1297" actId="1076"/>
        <pc:sldMkLst>
          <pc:docMk/>
          <pc:sldMk cId="0" sldId="260"/>
        </pc:sldMkLst>
        <pc:picChg chg="add mod">
          <ac:chgData name="Jonathan Pei-Wah Chang" userId="S::jpc362@cornell.edu::5c50df23-acc5-4540-b330-5153bf3c4f7c" providerId="AD" clId="Web-{CDE2A21F-6A4D-5264-FAF3-9F806D172080}" dt="2023-10-18T19:21:55.282" v="1297" actId="1076"/>
          <ac:picMkLst>
            <pc:docMk/>
            <pc:sldMk cId="0" sldId="260"/>
            <ac:picMk id="2" creationId="{E88C9AF2-92FE-16D8-70AF-CA1F50BEA982}"/>
          </ac:picMkLst>
        </pc:picChg>
      </pc:sldChg>
      <pc:sldChg chg="delSp delAnim">
        <pc:chgData name="Jonathan Pei-Wah Chang" userId="S::jpc362@cornell.edu::5c50df23-acc5-4540-b330-5153bf3c4f7c" providerId="AD" clId="Web-{CDE2A21F-6A4D-5264-FAF3-9F806D172080}" dt="2023-10-18T14:56:22.174" v="162"/>
        <pc:sldMkLst>
          <pc:docMk/>
          <pc:sldMk cId="1859611920" sldId="275"/>
        </pc:sldMkLst>
        <pc:spChg chg="del">
          <ac:chgData name="Jonathan Pei-Wah Chang" userId="S::jpc362@cornell.edu::5c50df23-acc5-4540-b330-5153bf3c4f7c" providerId="AD" clId="Web-{CDE2A21F-6A4D-5264-FAF3-9F806D172080}" dt="2023-10-18T14:56:22.174" v="162"/>
          <ac:spMkLst>
            <pc:docMk/>
            <pc:sldMk cId="1859611920" sldId="275"/>
            <ac:spMk id="4" creationId="{A7AD2A1F-E397-E666-651A-E9B7BEBF1240}"/>
          </ac:spMkLst>
        </pc:spChg>
      </pc:sldChg>
      <pc:sldChg chg="modSp new">
        <pc:chgData name="Jonathan Pei-Wah Chang" userId="S::jpc362@cornell.edu::5c50df23-acc5-4540-b330-5153bf3c4f7c" providerId="AD" clId="Web-{CDE2A21F-6A4D-5264-FAF3-9F806D172080}" dt="2023-10-18T14:46:51.058" v="161" actId="20577"/>
        <pc:sldMkLst>
          <pc:docMk/>
          <pc:sldMk cId="442448535" sldId="276"/>
        </pc:sldMkLst>
        <pc:spChg chg="mod">
          <ac:chgData name="Jonathan Pei-Wah Chang" userId="S::jpc362@cornell.edu::5c50df23-acc5-4540-b330-5153bf3c4f7c" providerId="AD" clId="Web-{CDE2A21F-6A4D-5264-FAF3-9F806D172080}" dt="2023-10-18T14:37:17.817" v="7" actId="20577"/>
          <ac:spMkLst>
            <pc:docMk/>
            <pc:sldMk cId="442448535" sldId="276"/>
            <ac:spMk id="2" creationId="{D6BC722A-9138-6363-C8AB-489465F23A0D}"/>
          </ac:spMkLst>
        </pc:spChg>
        <pc:spChg chg="mod">
          <ac:chgData name="Jonathan Pei-Wah Chang" userId="S::jpc362@cornell.edu::5c50df23-acc5-4540-b330-5153bf3c4f7c" providerId="AD" clId="Web-{CDE2A21F-6A4D-5264-FAF3-9F806D172080}" dt="2023-10-18T14:46:51.058" v="161" actId="20577"/>
          <ac:spMkLst>
            <pc:docMk/>
            <pc:sldMk cId="442448535" sldId="276"/>
            <ac:spMk id="3" creationId="{417464DB-E285-00FB-55C8-83FA573AA012}"/>
          </ac:spMkLst>
        </pc:spChg>
      </pc:sldChg>
      <pc:sldChg chg="modSp new">
        <pc:chgData name="Jonathan Pei-Wah Chang" userId="S::jpc362@cornell.edu::5c50df23-acc5-4540-b330-5153bf3c4f7c" providerId="AD" clId="Web-{CDE2A21F-6A4D-5264-FAF3-9F806D172080}" dt="2023-10-18T15:19:44.213" v="277" actId="20577"/>
        <pc:sldMkLst>
          <pc:docMk/>
          <pc:sldMk cId="2011922750" sldId="277"/>
        </pc:sldMkLst>
        <pc:spChg chg="mod">
          <ac:chgData name="Jonathan Pei-Wah Chang" userId="S::jpc362@cornell.edu::5c50df23-acc5-4540-b330-5153bf3c4f7c" providerId="AD" clId="Web-{CDE2A21F-6A4D-5264-FAF3-9F806D172080}" dt="2023-10-18T14:56:48.300" v="180" actId="20577"/>
          <ac:spMkLst>
            <pc:docMk/>
            <pc:sldMk cId="2011922750" sldId="277"/>
            <ac:spMk id="2" creationId="{7D18FCB7-2A13-8F15-4DB0-F9F764205FE0}"/>
          </ac:spMkLst>
        </pc:spChg>
        <pc:spChg chg="mod">
          <ac:chgData name="Jonathan Pei-Wah Chang" userId="S::jpc362@cornell.edu::5c50df23-acc5-4540-b330-5153bf3c4f7c" providerId="AD" clId="Web-{CDE2A21F-6A4D-5264-FAF3-9F806D172080}" dt="2023-10-18T15:19:44.213" v="277" actId="20577"/>
          <ac:spMkLst>
            <pc:docMk/>
            <pc:sldMk cId="2011922750" sldId="277"/>
            <ac:spMk id="3" creationId="{A830E763-8A05-D72A-2CC4-F0A4639B0DC6}"/>
          </ac:spMkLst>
        </pc:spChg>
      </pc:sldChg>
      <pc:sldChg chg="addSp modSp add replId addAnim">
        <pc:chgData name="Jonathan Pei-Wah Chang" userId="S::jpc362@cornell.edu::5c50df23-acc5-4540-b330-5153bf3c4f7c" providerId="AD" clId="Web-{CDE2A21F-6A4D-5264-FAF3-9F806D172080}" dt="2023-10-18T19:56:21.707" v="1405"/>
        <pc:sldMkLst>
          <pc:docMk/>
          <pc:sldMk cId="1711342547" sldId="278"/>
        </pc:sldMkLst>
        <pc:spChg chg="add mod">
          <ac:chgData name="Jonathan Pei-Wah Chang" userId="S::jpc362@cornell.edu::5c50df23-acc5-4540-b330-5153bf3c4f7c" providerId="AD" clId="Web-{CDE2A21F-6A4D-5264-FAF3-9F806D172080}" dt="2023-10-18T19:55:39.424" v="1346" actId="20577"/>
          <ac:spMkLst>
            <pc:docMk/>
            <pc:sldMk cId="1711342547" sldId="278"/>
            <ac:spMk id="5" creationId="{77419E55-B329-F91F-96A2-B2C81B023677}"/>
          </ac:spMkLst>
        </pc:spChg>
        <pc:spChg chg="add mod">
          <ac:chgData name="Jonathan Pei-Wah Chang" userId="S::jpc362@cornell.edu::5c50df23-acc5-4540-b330-5153bf3c4f7c" providerId="AD" clId="Web-{CDE2A21F-6A4D-5264-FAF3-9F806D172080}" dt="2023-10-18T19:55:52.612" v="1355" actId="1076"/>
          <ac:spMkLst>
            <pc:docMk/>
            <pc:sldMk cId="1711342547" sldId="278"/>
            <ac:spMk id="6" creationId="{EC10EEDE-4AAC-1D1F-EC5C-E92E2EBDC79D}"/>
          </ac:spMkLst>
        </pc:spChg>
        <pc:spChg chg="add mod">
          <ac:chgData name="Jonathan Pei-Wah Chang" userId="S::jpc362@cornell.edu::5c50df23-acc5-4540-b330-5153bf3c4f7c" providerId="AD" clId="Web-{CDE2A21F-6A4D-5264-FAF3-9F806D172080}" dt="2023-10-18T15:28:50.977" v="513"/>
          <ac:spMkLst>
            <pc:docMk/>
            <pc:sldMk cId="1711342547" sldId="278"/>
            <ac:spMk id="7" creationId="{B1BBA507-9211-09CD-6AF1-8A48095D7E21}"/>
          </ac:spMkLst>
        </pc:spChg>
        <pc:graphicFrameChg chg="add mod modGraphic">
          <ac:chgData name="Jonathan Pei-Wah Chang" userId="S::jpc362@cornell.edu::5c50df23-acc5-4540-b330-5153bf3c4f7c" providerId="AD" clId="Web-{CDE2A21F-6A4D-5264-FAF3-9F806D172080}" dt="2023-10-18T19:56:21.707" v="1405"/>
          <ac:graphicFrameMkLst>
            <pc:docMk/>
            <pc:sldMk cId="1711342547" sldId="278"/>
            <ac:graphicFrameMk id="4" creationId="{4D9D4B4C-799C-18DF-884C-3C2DF5336B40}"/>
          </ac:graphicFrameMkLst>
        </pc:graphicFrameChg>
      </pc:sldChg>
      <pc:sldChg chg="addSp modSp new">
        <pc:chgData name="Jonathan Pei-Wah Chang" userId="S::jpc362@cornell.edu::5c50df23-acc5-4540-b330-5153bf3c4f7c" providerId="AD" clId="Web-{CDE2A21F-6A4D-5264-FAF3-9F806D172080}" dt="2023-10-18T15:36:31.929" v="643" actId="1076"/>
        <pc:sldMkLst>
          <pc:docMk/>
          <pc:sldMk cId="2999605842" sldId="279"/>
        </pc:sldMkLst>
        <pc:spChg chg="mod">
          <ac:chgData name="Jonathan Pei-Wah Chang" userId="S::jpc362@cornell.edu::5c50df23-acc5-4540-b330-5153bf3c4f7c" providerId="AD" clId="Web-{CDE2A21F-6A4D-5264-FAF3-9F806D172080}" dt="2023-10-18T15:29:36.430" v="536" actId="20577"/>
          <ac:spMkLst>
            <pc:docMk/>
            <pc:sldMk cId="2999605842" sldId="279"/>
            <ac:spMk id="2" creationId="{2D5F7034-1279-BE98-ABE3-111C1F46D2D2}"/>
          </ac:spMkLst>
        </pc:spChg>
        <pc:spChg chg="mod">
          <ac:chgData name="Jonathan Pei-Wah Chang" userId="S::jpc362@cornell.edu::5c50df23-acc5-4540-b330-5153bf3c4f7c" providerId="AD" clId="Web-{CDE2A21F-6A4D-5264-FAF3-9F806D172080}" dt="2023-10-18T15:31:49.148" v="639" actId="20577"/>
          <ac:spMkLst>
            <pc:docMk/>
            <pc:sldMk cId="2999605842" sldId="279"/>
            <ac:spMk id="3" creationId="{965B57F5-6A39-0648-5369-F610B17FE8D6}"/>
          </ac:spMkLst>
        </pc:spChg>
        <pc:picChg chg="add mod">
          <ac:chgData name="Jonathan Pei-Wah Chang" userId="S::jpc362@cornell.edu::5c50df23-acc5-4540-b330-5153bf3c4f7c" providerId="AD" clId="Web-{CDE2A21F-6A4D-5264-FAF3-9F806D172080}" dt="2023-10-18T15:36:31.929" v="643" actId="1076"/>
          <ac:picMkLst>
            <pc:docMk/>
            <pc:sldMk cId="2999605842" sldId="279"/>
            <ac:picMk id="4" creationId="{35EDFFDD-7AFD-E7DB-6F40-DC5FDAE3791F}"/>
          </ac:picMkLst>
        </pc:picChg>
      </pc:sldChg>
      <pc:sldChg chg="addSp modSp new">
        <pc:chgData name="Jonathan Pei-Wah Chang" userId="S::jpc362@cornell.edu::5c50df23-acc5-4540-b330-5153bf3c4f7c" providerId="AD" clId="Web-{CDE2A21F-6A4D-5264-FAF3-9F806D172080}" dt="2023-10-18T15:39:24.616" v="658" actId="14100"/>
        <pc:sldMkLst>
          <pc:docMk/>
          <pc:sldMk cId="3262319378" sldId="280"/>
        </pc:sldMkLst>
        <pc:spChg chg="mod">
          <ac:chgData name="Jonathan Pei-Wah Chang" userId="S::jpc362@cornell.edu::5c50df23-acc5-4540-b330-5153bf3c4f7c" providerId="AD" clId="Web-{CDE2A21F-6A4D-5264-FAF3-9F806D172080}" dt="2023-10-18T15:37:39.929" v="655" actId="20577"/>
          <ac:spMkLst>
            <pc:docMk/>
            <pc:sldMk cId="3262319378" sldId="280"/>
            <ac:spMk id="2" creationId="{9215F0ED-F109-A089-C779-F095EFC2389C}"/>
          </ac:spMkLst>
        </pc:spChg>
        <pc:picChg chg="add mod">
          <ac:chgData name="Jonathan Pei-Wah Chang" userId="S::jpc362@cornell.edu::5c50df23-acc5-4540-b330-5153bf3c4f7c" providerId="AD" clId="Web-{CDE2A21F-6A4D-5264-FAF3-9F806D172080}" dt="2023-10-18T15:39:24.616" v="658" actId="14100"/>
          <ac:picMkLst>
            <pc:docMk/>
            <pc:sldMk cId="3262319378" sldId="280"/>
            <ac:picMk id="3" creationId="{C25F0A63-E158-A641-B7B1-4BA537E4D7D0}"/>
          </ac:picMkLst>
        </pc:picChg>
      </pc:sldChg>
      <pc:sldChg chg="modSp add replId">
        <pc:chgData name="Jonathan Pei-Wah Chang" userId="S::jpc362@cornell.edu::5c50df23-acc5-4540-b330-5153bf3c4f7c" providerId="AD" clId="Web-{CDE2A21F-6A4D-5264-FAF3-9F806D172080}" dt="2023-10-18T15:40:07.241" v="663" actId="14100"/>
        <pc:sldMkLst>
          <pc:docMk/>
          <pc:sldMk cId="718515623" sldId="281"/>
        </pc:sldMkLst>
        <pc:picChg chg="mod">
          <ac:chgData name="Jonathan Pei-Wah Chang" userId="S::jpc362@cornell.edu::5c50df23-acc5-4540-b330-5153bf3c4f7c" providerId="AD" clId="Web-{CDE2A21F-6A4D-5264-FAF3-9F806D172080}" dt="2023-10-18T15:40:07.241" v="663" actId="14100"/>
          <ac:picMkLst>
            <pc:docMk/>
            <pc:sldMk cId="718515623" sldId="281"/>
            <ac:picMk id="3" creationId="{C25F0A63-E158-A641-B7B1-4BA537E4D7D0}"/>
          </ac:picMkLst>
        </pc:picChg>
      </pc:sldChg>
      <pc:sldChg chg="modSp add replId">
        <pc:chgData name="Jonathan Pei-Wah Chang" userId="S::jpc362@cornell.edu::5c50df23-acc5-4540-b330-5153bf3c4f7c" providerId="AD" clId="Web-{CDE2A21F-6A4D-5264-FAF3-9F806D172080}" dt="2023-10-18T15:40:31.975" v="667" actId="14100"/>
        <pc:sldMkLst>
          <pc:docMk/>
          <pc:sldMk cId="3706796810" sldId="282"/>
        </pc:sldMkLst>
        <pc:picChg chg="mod">
          <ac:chgData name="Jonathan Pei-Wah Chang" userId="S::jpc362@cornell.edu::5c50df23-acc5-4540-b330-5153bf3c4f7c" providerId="AD" clId="Web-{CDE2A21F-6A4D-5264-FAF3-9F806D172080}" dt="2023-10-18T15:40:31.975" v="667" actId="14100"/>
          <ac:picMkLst>
            <pc:docMk/>
            <pc:sldMk cId="3706796810" sldId="282"/>
            <ac:picMk id="3" creationId="{C25F0A63-E158-A641-B7B1-4BA537E4D7D0}"/>
          </ac:picMkLst>
        </pc:picChg>
      </pc:sldChg>
      <pc:sldChg chg="modSp add replId">
        <pc:chgData name="Jonathan Pei-Wah Chang" userId="S::jpc362@cornell.edu::5c50df23-acc5-4540-b330-5153bf3c4f7c" providerId="AD" clId="Web-{CDE2A21F-6A4D-5264-FAF3-9F806D172080}" dt="2023-10-18T15:40:58.538" v="671" actId="14100"/>
        <pc:sldMkLst>
          <pc:docMk/>
          <pc:sldMk cId="1868534998" sldId="283"/>
        </pc:sldMkLst>
        <pc:picChg chg="mod">
          <ac:chgData name="Jonathan Pei-Wah Chang" userId="S::jpc362@cornell.edu::5c50df23-acc5-4540-b330-5153bf3c4f7c" providerId="AD" clId="Web-{CDE2A21F-6A4D-5264-FAF3-9F806D172080}" dt="2023-10-18T15:40:58.538" v="671" actId="14100"/>
          <ac:picMkLst>
            <pc:docMk/>
            <pc:sldMk cId="1868534998" sldId="283"/>
            <ac:picMk id="3" creationId="{C25F0A63-E158-A641-B7B1-4BA537E4D7D0}"/>
          </ac:picMkLst>
        </pc:picChg>
      </pc:sldChg>
      <pc:sldChg chg="modSp new">
        <pc:chgData name="Jonathan Pei-Wah Chang" userId="S::jpc362@cornell.edu::5c50df23-acc5-4540-b330-5153bf3c4f7c" providerId="AD" clId="Web-{CDE2A21F-6A4D-5264-FAF3-9F806D172080}" dt="2023-10-18T15:41:28.288" v="676" actId="20577"/>
        <pc:sldMkLst>
          <pc:docMk/>
          <pc:sldMk cId="746223861" sldId="284"/>
        </pc:sldMkLst>
        <pc:spChg chg="mod">
          <ac:chgData name="Jonathan Pei-Wah Chang" userId="S::jpc362@cornell.edu::5c50df23-acc5-4540-b330-5153bf3c4f7c" providerId="AD" clId="Web-{CDE2A21F-6A4D-5264-FAF3-9F806D172080}" dt="2023-10-18T15:41:28.288" v="676" actId="20577"/>
          <ac:spMkLst>
            <pc:docMk/>
            <pc:sldMk cId="746223861" sldId="284"/>
            <ac:spMk id="2" creationId="{4529C0B1-566C-6BB4-665B-2D94E13814D0}"/>
          </ac:spMkLst>
        </pc:spChg>
      </pc:sldChg>
      <pc:sldChg chg="modSp new">
        <pc:chgData name="Jonathan Pei-Wah Chang" userId="S::jpc362@cornell.edu::5c50df23-acc5-4540-b330-5153bf3c4f7c" providerId="AD" clId="Web-{CDE2A21F-6A4D-5264-FAF3-9F806D172080}" dt="2023-10-18T15:55:47.911" v="821" actId="20577"/>
        <pc:sldMkLst>
          <pc:docMk/>
          <pc:sldMk cId="100729056" sldId="285"/>
        </pc:sldMkLst>
        <pc:spChg chg="mod">
          <ac:chgData name="Jonathan Pei-Wah Chang" userId="S::jpc362@cornell.edu::5c50df23-acc5-4540-b330-5153bf3c4f7c" providerId="AD" clId="Web-{CDE2A21F-6A4D-5264-FAF3-9F806D172080}" dt="2023-10-18T15:46:21.568" v="689" actId="20577"/>
          <ac:spMkLst>
            <pc:docMk/>
            <pc:sldMk cId="100729056" sldId="285"/>
            <ac:spMk id="2" creationId="{2560C34B-5861-0058-8877-252D749E006B}"/>
          </ac:spMkLst>
        </pc:spChg>
        <pc:spChg chg="mod">
          <ac:chgData name="Jonathan Pei-Wah Chang" userId="S::jpc362@cornell.edu::5c50df23-acc5-4540-b330-5153bf3c4f7c" providerId="AD" clId="Web-{CDE2A21F-6A4D-5264-FAF3-9F806D172080}" dt="2023-10-18T15:55:47.911" v="821" actId="20577"/>
          <ac:spMkLst>
            <pc:docMk/>
            <pc:sldMk cId="100729056" sldId="285"/>
            <ac:spMk id="3" creationId="{0FA7A250-B419-CE1B-9DA9-46F95B72581F}"/>
          </ac:spMkLst>
        </pc:spChg>
      </pc:sldChg>
      <pc:sldChg chg="modSp new">
        <pc:chgData name="Jonathan Pei-Wah Chang" userId="S::jpc362@cornell.edu::5c50df23-acc5-4540-b330-5153bf3c4f7c" providerId="AD" clId="Web-{CDE2A21F-6A4D-5264-FAF3-9F806D172080}" dt="2023-10-18T19:23:09.615" v="1314" actId="20577"/>
        <pc:sldMkLst>
          <pc:docMk/>
          <pc:sldMk cId="3376689082" sldId="286"/>
        </pc:sldMkLst>
        <pc:spChg chg="mod">
          <ac:chgData name="Jonathan Pei-Wah Chang" userId="S::jpc362@cornell.edu::5c50df23-acc5-4540-b330-5153bf3c4f7c" providerId="AD" clId="Web-{CDE2A21F-6A4D-5264-FAF3-9F806D172080}" dt="2023-10-18T16:07:35.753" v="832" actId="20577"/>
          <ac:spMkLst>
            <pc:docMk/>
            <pc:sldMk cId="3376689082" sldId="286"/>
            <ac:spMk id="2" creationId="{E83763C6-D4EC-E6D8-DBBE-7202BC7E6D75}"/>
          </ac:spMkLst>
        </pc:spChg>
        <pc:spChg chg="mod">
          <ac:chgData name="Jonathan Pei-Wah Chang" userId="S::jpc362@cornell.edu::5c50df23-acc5-4540-b330-5153bf3c4f7c" providerId="AD" clId="Web-{CDE2A21F-6A4D-5264-FAF3-9F806D172080}" dt="2023-10-18T19:23:09.615" v="1314" actId="20577"/>
          <ac:spMkLst>
            <pc:docMk/>
            <pc:sldMk cId="3376689082" sldId="286"/>
            <ac:spMk id="3" creationId="{745032C7-4837-60BD-616F-37753D702859}"/>
          </ac:spMkLst>
        </pc:spChg>
      </pc:sldChg>
      <pc:sldChg chg="addSp modSp new">
        <pc:chgData name="Jonathan Pei-Wah Chang" userId="S::jpc362@cornell.edu::5c50df23-acc5-4540-b330-5153bf3c4f7c" providerId="AD" clId="Web-{CDE2A21F-6A4D-5264-FAF3-9F806D172080}" dt="2023-10-18T16:16:11.846" v="1152" actId="14100"/>
        <pc:sldMkLst>
          <pc:docMk/>
          <pc:sldMk cId="3009555807" sldId="287"/>
        </pc:sldMkLst>
        <pc:spChg chg="mod">
          <ac:chgData name="Jonathan Pei-Wah Chang" userId="S::jpc362@cornell.edu::5c50df23-acc5-4540-b330-5153bf3c4f7c" providerId="AD" clId="Web-{CDE2A21F-6A4D-5264-FAF3-9F806D172080}" dt="2023-10-18T16:12:14.393" v="1062" actId="20577"/>
          <ac:spMkLst>
            <pc:docMk/>
            <pc:sldMk cId="3009555807" sldId="287"/>
            <ac:spMk id="2" creationId="{04A3E525-5C40-504A-F6FB-117D65528A16}"/>
          </ac:spMkLst>
        </pc:spChg>
        <pc:spChg chg="mod">
          <ac:chgData name="Jonathan Pei-Wah Chang" userId="S::jpc362@cornell.edu::5c50df23-acc5-4540-b330-5153bf3c4f7c" providerId="AD" clId="Web-{CDE2A21F-6A4D-5264-FAF3-9F806D172080}" dt="2023-10-18T16:13:29.830" v="1136" actId="20577"/>
          <ac:spMkLst>
            <pc:docMk/>
            <pc:sldMk cId="3009555807" sldId="287"/>
            <ac:spMk id="3" creationId="{09176E52-6B68-1C55-89D1-F8598E93FB14}"/>
          </ac:spMkLst>
        </pc:spChg>
        <pc:spChg chg="add mod">
          <ac:chgData name="Jonathan Pei-Wah Chang" userId="S::jpc362@cornell.edu::5c50df23-acc5-4540-b330-5153bf3c4f7c" providerId="AD" clId="Web-{CDE2A21F-6A4D-5264-FAF3-9F806D172080}" dt="2023-10-18T16:16:11.846" v="1152" actId="14100"/>
          <ac:spMkLst>
            <pc:docMk/>
            <pc:sldMk cId="3009555807" sldId="287"/>
            <ac:spMk id="5" creationId="{279A75BA-FE32-14E0-495F-1D37C7A33FF5}"/>
          </ac:spMkLst>
        </pc:spChg>
        <pc:picChg chg="add mod">
          <ac:chgData name="Jonathan Pei-Wah Chang" userId="S::jpc362@cornell.edu::5c50df23-acc5-4540-b330-5153bf3c4f7c" providerId="AD" clId="Web-{CDE2A21F-6A4D-5264-FAF3-9F806D172080}" dt="2023-10-18T16:15:50.002" v="1139" actId="14100"/>
          <ac:picMkLst>
            <pc:docMk/>
            <pc:sldMk cId="3009555807" sldId="287"/>
            <ac:picMk id="4" creationId="{76F0A025-F9A6-7928-6DDE-5B2A3E185478}"/>
          </ac:picMkLst>
        </pc:picChg>
      </pc:sldChg>
      <pc:sldChg chg="addSp delSp modSp new mod modClrScheme addAnim chgLayout">
        <pc:chgData name="Jonathan Pei-Wah Chang" userId="S::jpc362@cornell.edu::5c50df23-acc5-4540-b330-5153bf3c4f7c" providerId="AD" clId="Web-{CDE2A21F-6A4D-5264-FAF3-9F806D172080}" dt="2023-10-18T16:26:30" v="1293"/>
        <pc:sldMkLst>
          <pc:docMk/>
          <pc:sldMk cId="816144660" sldId="288"/>
        </pc:sldMkLst>
        <pc:spChg chg="mod ord">
          <ac:chgData name="Jonathan Pei-Wah Chang" userId="S::jpc362@cornell.edu::5c50df23-acc5-4540-b330-5153bf3c4f7c" providerId="AD" clId="Web-{CDE2A21F-6A4D-5264-FAF3-9F806D172080}" dt="2023-10-18T16:18:06.455" v="1173" actId="20577"/>
          <ac:spMkLst>
            <pc:docMk/>
            <pc:sldMk cId="816144660" sldId="288"/>
            <ac:spMk id="2" creationId="{1A54DBED-44C5-D6AB-3E7B-434206BF734A}"/>
          </ac:spMkLst>
        </pc:spChg>
        <pc:spChg chg="del">
          <ac:chgData name="Jonathan Pei-Wah Chang" userId="S::jpc362@cornell.edu::5c50df23-acc5-4540-b330-5153bf3c4f7c" providerId="AD" clId="Web-{CDE2A21F-6A4D-5264-FAF3-9F806D172080}" dt="2023-10-18T16:17:48.845" v="1154"/>
          <ac:spMkLst>
            <pc:docMk/>
            <pc:sldMk cId="816144660" sldId="288"/>
            <ac:spMk id="3" creationId="{2C9ED406-BD7D-ACEB-70BA-89637B3D7BCB}"/>
          </ac:spMkLst>
        </pc:spChg>
        <pc:spChg chg="add del mod">
          <ac:chgData name="Jonathan Pei-Wah Chang" userId="S::jpc362@cornell.edu::5c50df23-acc5-4540-b330-5153bf3c4f7c" providerId="AD" clId="Web-{CDE2A21F-6A4D-5264-FAF3-9F806D172080}" dt="2023-10-18T16:18:31.314" v="1195"/>
          <ac:spMkLst>
            <pc:docMk/>
            <pc:sldMk cId="816144660" sldId="288"/>
            <ac:spMk id="4" creationId="{907380F9-0812-E8DD-BA99-116B9AD9BFB9}"/>
          </ac:spMkLst>
        </pc:spChg>
        <pc:spChg chg="add mod">
          <ac:chgData name="Jonathan Pei-Wah Chang" userId="S::jpc362@cornell.edu::5c50df23-acc5-4540-b330-5153bf3c4f7c" providerId="AD" clId="Web-{CDE2A21F-6A4D-5264-FAF3-9F806D172080}" dt="2023-10-18T16:20:38.783" v="1225" actId="1076"/>
          <ac:spMkLst>
            <pc:docMk/>
            <pc:sldMk cId="816144660" sldId="288"/>
            <ac:spMk id="5" creationId="{671B3F3B-1F1E-55BD-DCEC-F707254016D9}"/>
          </ac:spMkLst>
        </pc:spChg>
        <pc:spChg chg="add mod">
          <ac:chgData name="Jonathan Pei-Wah Chang" userId="S::jpc362@cornell.edu::5c50df23-acc5-4540-b330-5153bf3c4f7c" providerId="AD" clId="Web-{CDE2A21F-6A4D-5264-FAF3-9F806D172080}" dt="2023-10-18T16:20:38.783" v="1226" actId="1076"/>
          <ac:spMkLst>
            <pc:docMk/>
            <pc:sldMk cId="816144660" sldId="288"/>
            <ac:spMk id="6" creationId="{FD91330E-2BCB-E1F3-1C1D-579976CAA544}"/>
          </ac:spMkLst>
        </pc:spChg>
        <pc:spChg chg="add mod">
          <ac:chgData name="Jonathan Pei-Wah Chang" userId="S::jpc362@cornell.edu::5c50df23-acc5-4540-b330-5153bf3c4f7c" providerId="AD" clId="Web-{CDE2A21F-6A4D-5264-FAF3-9F806D172080}" dt="2023-10-18T16:20:52.970" v="1240" actId="20577"/>
          <ac:spMkLst>
            <pc:docMk/>
            <pc:sldMk cId="816144660" sldId="288"/>
            <ac:spMk id="7" creationId="{25DBA463-75FF-7E24-AB89-462212311525}"/>
          </ac:spMkLst>
        </pc:spChg>
        <pc:spChg chg="add mod">
          <ac:chgData name="Jonathan Pei-Wah Chang" userId="S::jpc362@cornell.edu::5c50df23-acc5-4540-b330-5153bf3c4f7c" providerId="AD" clId="Web-{CDE2A21F-6A4D-5264-FAF3-9F806D172080}" dt="2023-10-18T16:21:02.876" v="1248" actId="20577"/>
          <ac:spMkLst>
            <pc:docMk/>
            <pc:sldMk cId="816144660" sldId="288"/>
            <ac:spMk id="8" creationId="{495FBC1D-7CDD-24C6-1DC6-2BE21626AC88}"/>
          </ac:spMkLst>
        </pc:spChg>
        <pc:spChg chg="add del mod">
          <ac:chgData name="Jonathan Pei-Wah Chang" userId="S::jpc362@cornell.edu::5c50df23-acc5-4540-b330-5153bf3c4f7c" providerId="AD" clId="Web-{CDE2A21F-6A4D-5264-FAF3-9F806D172080}" dt="2023-10-18T16:25:35.719" v="1284"/>
          <ac:spMkLst>
            <pc:docMk/>
            <pc:sldMk cId="816144660" sldId="288"/>
            <ac:spMk id="13" creationId="{9F7371A7-23B7-80E5-E653-286F823F5DD8}"/>
          </ac:spMkLst>
        </pc:spChg>
        <pc:spChg chg="add mod">
          <ac:chgData name="Jonathan Pei-Wah Chang" userId="S::jpc362@cornell.edu::5c50df23-acc5-4540-b330-5153bf3c4f7c" providerId="AD" clId="Web-{CDE2A21F-6A4D-5264-FAF3-9F806D172080}" dt="2023-10-18T16:24:45.235" v="1276"/>
          <ac:spMkLst>
            <pc:docMk/>
            <pc:sldMk cId="816144660" sldId="288"/>
            <ac:spMk id="14" creationId="{F0F9CBE2-2548-3ED8-AF0B-A17B8B285220}"/>
          </ac:spMkLst>
        </pc:spChg>
        <pc:spChg chg="add mod">
          <ac:chgData name="Jonathan Pei-Wah Chang" userId="S::jpc362@cornell.edu::5c50df23-acc5-4540-b330-5153bf3c4f7c" providerId="AD" clId="Web-{CDE2A21F-6A4D-5264-FAF3-9F806D172080}" dt="2023-10-18T16:24:56.813" v="1278" actId="1076"/>
          <ac:spMkLst>
            <pc:docMk/>
            <pc:sldMk cId="816144660" sldId="288"/>
            <ac:spMk id="15" creationId="{427E743E-7832-4180-8FF5-12D06B7F76A3}"/>
          </ac:spMkLst>
        </pc:spChg>
        <pc:spChg chg="add mod">
          <ac:chgData name="Jonathan Pei-Wah Chang" userId="S::jpc362@cornell.edu::5c50df23-acc5-4540-b330-5153bf3c4f7c" providerId="AD" clId="Web-{CDE2A21F-6A4D-5264-FAF3-9F806D172080}" dt="2023-10-18T16:25:04.469" v="1280" actId="1076"/>
          <ac:spMkLst>
            <pc:docMk/>
            <pc:sldMk cId="816144660" sldId="288"/>
            <ac:spMk id="16" creationId="{1B67FA89-154C-4397-61C1-B2236EE488DF}"/>
          </ac:spMkLst>
        </pc:spChg>
        <pc:spChg chg="add mod ord">
          <ac:chgData name="Jonathan Pei-Wah Chang" userId="S::jpc362@cornell.edu::5c50df23-acc5-4540-b330-5153bf3c4f7c" providerId="AD" clId="Web-{CDE2A21F-6A4D-5264-FAF3-9F806D172080}" dt="2023-10-18T16:26:23.454" v="1292"/>
          <ac:spMkLst>
            <pc:docMk/>
            <pc:sldMk cId="816144660" sldId="288"/>
            <ac:spMk id="17" creationId="{881289F1-75CF-6393-CB74-C50AB3E4E0BF}"/>
          </ac:spMkLst>
        </pc:spChg>
        <pc:cxnChg chg="add del mod">
          <ac:chgData name="Jonathan Pei-Wah Chang" userId="S::jpc362@cornell.edu::5c50df23-acc5-4540-b330-5153bf3c4f7c" providerId="AD" clId="Web-{CDE2A21F-6A4D-5264-FAF3-9F806D172080}" dt="2023-10-18T16:24:10.157" v="1269"/>
          <ac:cxnSpMkLst>
            <pc:docMk/>
            <pc:sldMk cId="816144660" sldId="288"/>
            <ac:cxnSpMk id="9" creationId="{CBB2DB93-F054-BAF8-B89A-AFC5B46F968B}"/>
          </ac:cxnSpMkLst>
        </pc:cxnChg>
        <pc:cxnChg chg="add del mod">
          <ac:chgData name="Jonathan Pei-Wah Chang" userId="S::jpc362@cornell.edu::5c50df23-acc5-4540-b330-5153bf3c4f7c" providerId="AD" clId="Web-{CDE2A21F-6A4D-5264-FAF3-9F806D172080}" dt="2023-10-18T16:24:11.329" v="1270"/>
          <ac:cxnSpMkLst>
            <pc:docMk/>
            <pc:sldMk cId="816144660" sldId="288"/>
            <ac:cxnSpMk id="10" creationId="{B63F45A8-FEEA-ACB7-091D-1539E455F9C1}"/>
          </ac:cxnSpMkLst>
        </pc:cxnChg>
        <pc:cxnChg chg="add del mod">
          <ac:chgData name="Jonathan Pei-Wah Chang" userId="S::jpc362@cornell.edu::5c50df23-acc5-4540-b330-5153bf3c4f7c" providerId="AD" clId="Web-{CDE2A21F-6A4D-5264-FAF3-9F806D172080}" dt="2023-10-18T16:24:12.438" v="1271"/>
          <ac:cxnSpMkLst>
            <pc:docMk/>
            <pc:sldMk cId="816144660" sldId="288"/>
            <ac:cxnSpMk id="11" creationId="{2C979EC9-51DF-7EF6-48DD-CD8DBB5AC3DE}"/>
          </ac:cxnSpMkLst>
        </pc:cxnChg>
        <pc:cxnChg chg="add del mod">
          <ac:chgData name="Jonathan Pei-Wah Chang" userId="S::jpc362@cornell.edu::5c50df23-acc5-4540-b330-5153bf3c4f7c" providerId="AD" clId="Web-{CDE2A21F-6A4D-5264-FAF3-9F806D172080}" dt="2023-10-18T16:23:47.079" v="1267"/>
          <ac:cxnSpMkLst>
            <pc:docMk/>
            <pc:sldMk cId="816144660" sldId="288"/>
            <ac:cxnSpMk id="12" creationId="{342C6BD5-C9F5-4D5B-780D-43E6005E5EA2}"/>
          </ac:cxnSpMkLst>
        </pc:cxnChg>
      </pc:sldChg>
    </pc:docChg>
  </pc:docChgLst>
  <pc:docChgLst>
    <pc:chgData name="Jonathan Pei-Wah Chang" userId="S::jpc362@cornell.edu::5c50df23-acc5-4540-b330-5153bf3c4f7c" providerId="AD" clId="Web-{2E9E1364-9F88-D9E8-4670-0B6C4D1B73FC}"/>
    <pc:docChg chg="addSld delSld modSld modMainMaster">
      <pc:chgData name="Jonathan Pei-Wah Chang" userId="S::jpc362@cornell.edu::5c50df23-acc5-4540-b330-5153bf3c4f7c" providerId="AD" clId="Web-{2E9E1364-9F88-D9E8-4670-0B6C4D1B73FC}" dt="2023-09-26T20:24:12.919" v="1930" actId="1076"/>
      <pc:docMkLst>
        <pc:docMk/>
      </pc:docMkLst>
      <pc:sldChg chg="modSp modTransition">
        <pc:chgData name="Jonathan Pei-Wah Chang" userId="S::jpc362@cornell.edu::5c50df23-acc5-4540-b330-5153bf3c4f7c" providerId="AD" clId="Web-{2E9E1364-9F88-D9E8-4670-0B6C4D1B73FC}" dt="2023-09-26T18:50:04.250" v="58" actId="20577"/>
        <pc:sldMkLst>
          <pc:docMk/>
          <pc:sldMk cId="0" sldId="256"/>
        </pc:sldMkLst>
        <pc:spChg chg="mod">
          <ac:chgData name="Jonathan Pei-Wah Chang" userId="S::jpc362@cornell.edu::5c50df23-acc5-4540-b330-5153bf3c4f7c" providerId="AD" clId="Web-{2E9E1364-9F88-D9E8-4670-0B6C4D1B73FC}" dt="2023-09-26T18:49:44.890" v="38" actId="20577"/>
          <ac:spMkLst>
            <pc:docMk/>
            <pc:sldMk cId="0" sldId="256"/>
            <ac:spMk id="76" creationId="{00000000-0000-0000-0000-000000000000}"/>
          </ac:spMkLst>
        </pc:spChg>
        <pc:spChg chg="mod">
          <ac:chgData name="Jonathan Pei-Wah Chang" userId="S::jpc362@cornell.edu::5c50df23-acc5-4540-b330-5153bf3c4f7c" providerId="AD" clId="Web-{2E9E1364-9F88-D9E8-4670-0B6C4D1B73FC}" dt="2023-09-26T18:50:04.250" v="58" actId="20577"/>
          <ac:spMkLst>
            <pc:docMk/>
            <pc:sldMk cId="0" sldId="256"/>
            <ac:spMk id="77" creationId="{00000000-0000-0000-0000-000000000000}"/>
          </ac:spMkLst>
        </pc:spChg>
      </pc:sldChg>
      <pc:sldChg chg="modSp del">
        <pc:chgData name="Jonathan Pei-Wah Chang" userId="S::jpc362@cornell.edu::5c50df23-acc5-4540-b330-5153bf3c4f7c" providerId="AD" clId="Web-{2E9E1364-9F88-D9E8-4670-0B6C4D1B73FC}" dt="2023-09-26T18:51:51.737" v="139"/>
        <pc:sldMkLst>
          <pc:docMk/>
          <pc:sldMk cId="0" sldId="257"/>
        </pc:sldMkLst>
        <pc:spChg chg="mod">
          <ac:chgData name="Jonathan Pei-Wah Chang" userId="S::jpc362@cornell.edu::5c50df23-acc5-4540-b330-5153bf3c4f7c" providerId="AD" clId="Web-{2E9E1364-9F88-D9E8-4670-0B6C4D1B73FC}" dt="2023-09-26T18:50:56.079" v="102" actId="20577"/>
          <ac:spMkLst>
            <pc:docMk/>
            <pc:sldMk cId="0" sldId="257"/>
            <ac:spMk id="84" creationId="{00000000-0000-0000-0000-000000000000}"/>
          </ac:spMkLst>
        </pc:spChg>
        <pc:spChg chg="mod">
          <ac:chgData name="Jonathan Pei-Wah Chang" userId="S::jpc362@cornell.edu::5c50df23-acc5-4540-b330-5153bf3c4f7c" providerId="AD" clId="Web-{2E9E1364-9F88-D9E8-4670-0B6C4D1B73FC}" dt="2023-09-26T18:50:20.078" v="62" actId="20577"/>
          <ac:spMkLst>
            <pc:docMk/>
            <pc:sldMk cId="0" sldId="257"/>
            <ac:spMk id="85" creationId="{00000000-0000-0000-0000-000000000000}"/>
          </ac:spMkLst>
        </pc:spChg>
      </pc:sldChg>
      <pc:sldChg chg="del">
        <pc:chgData name="Jonathan Pei-Wah Chang" userId="S::jpc362@cornell.edu::5c50df23-acc5-4540-b330-5153bf3c4f7c" providerId="AD" clId="Web-{2E9E1364-9F88-D9E8-4670-0B6C4D1B73FC}" dt="2023-09-26T18:45:07.696" v="1"/>
        <pc:sldMkLst>
          <pc:docMk/>
          <pc:sldMk cId="0" sldId="258"/>
        </pc:sldMkLst>
      </pc:sldChg>
      <pc:sldChg chg="del">
        <pc:chgData name="Jonathan Pei-Wah Chang" userId="S::jpc362@cornell.edu::5c50df23-acc5-4540-b330-5153bf3c4f7c" providerId="AD" clId="Web-{2E9E1364-9F88-D9E8-4670-0B6C4D1B73FC}" dt="2023-09-26T18:45:07.696" v="0"/>
        <pc:sldMkLst>
          <pc:docMk/>
          <pc:sldMk cId="0" sldId="259"/>
        </pc:sldMkLst>
      </pc:sldChg>
      <pc:sldChg chg="addSp delSp modSp">
        <pc:chgData name="Jonathan Pei-Wah Chang" userId="S::jpc362@cornell.edu::5c50df23-acc5-4540-b330-5153bf3c4f7c" providerId="AD" clId="Web-{2E9E1364-9F88-D9E8-4670-0B6C4D1B73FC}" dt="2023-09-26T18:45:21.321" v="2"/>
        <pc:sldMkLst>
          <pc:docMk/>
          <pc:sldMk cId="0" sldId="260"/>
        </pc:sldMkLst>
        <pc:spChg chg="add mod">
          <ac:chgData name="Jonathan Pei-Wah Chang" userId="S::jpc362@cornell.edu::5c50df23-acc5-4540-b330-5153bf3c4f7c" providerId="AD" clId="Web-{2E9E1364-9F88-D9E8-4670-0B6C4D1B73FC}" dt="2023-09-26T18:45:21.321" v="2"/>
          <ac:spMkLst>
            <pc:docMk/>
            <pc:sldMk cId="0" sldId="260"/>
            <ac:spMk id="3" creationId="{02A71956-6E9A-3486-7529-6C51B84139E6}"/>
          </ac:spMkLst>
        </pc:spChg>
        <pc:spChg chg="del">
          <ac:chgData name="Jonathan Pei-Wah Chang" userId="S::jpc362@cornell.edu::5c50df23-acc5-4540-b330-5153bf3c4f7c" providerId="AD" clId="Web-{2E9E1364-9F88-D9E8-4670-0B6C4D1B73FC}" dt="2023-09-26T18:45:21.321" v="2"/>
          <ac:spMkLst>
            <pc:docMk/>
            <pc:sldMk cId="0" sldId="260"/>
            <ac:spMk id="103" creationId="{00000000-0000-0000-0000-000000000000}"/>
          </ac:spMkLst>
        </pc:spChg>
      </pc:sldChg>
      <pc:sldChg chg="modSp new mod modClrScheme chgLayout">
        <pc:chgData name="Jonathan Pei-Wah Chang" userId="S::jpc362@cornell.edu::5c50df23-acc5-4540-b330-5153bf3c4f7c" providerId="AD" clId="Web-{2E9E1364-9F88-D9E8-4670-0B6C4D1B73FC}" dt="2023-09-26T19:22:16.797" v="573" actId="20577"/>
        <pc:sldMkLst>
          <pc:docMk/>
          <pc:sldMk cId="1837346173" sldId="261"/>
        </pc:sldMkLst>
        <pc:spChg chg="mod ord">
          <ac:chgData name="Jonathan Pei-Wah Chang" userId="S::jpc362@cornell.edu::5c50df23-acc5-4540-b330-5153bf3c4f7c" providerId="AD" clId="Web-{2E9E1364-9F88-D9E8-4670-0B6C4D1B73FC}" dt="2023-09-26T18:58:35.981" v="306"/>
          <ac:spMkLst>
            <pc:docMk/>
            <pc:sldMk cId="1837346173" sldId="261"/>
            <ac:spMk id="2" creationId="{F523CB89-471B-45D4-E3A4-8BCFDDF0E51E}"/>
          </ac:spMkLst>
        </pc:spChg>
        <pc:spChg chg="mod ord">
          <ac:chgData name="Jonathan Pei-Wah Chang" userId="S::jpc362@cornell.edu::5c50df23-acc5-4540-b330-5153bf3c4f7c" providerId="AD" clId="Web-{2E9E1364-9F88-D9E8-4670-0B6C4D1B73FC}" dt="2023-09-26T19:22:16.797" v="573" actId="20577"/>
          <ac:spMkLst>
            <pc:docMk/>
            <pc:sldMk cId="1837346173" sldId="261"/>
            <ac:spMk id="3" creationId="{CFAAA9AC-C14F-F245-5DCC-A452538E6094}"/>
          </ac:spMkLst>
        </pc:spChg>
      </pc:sldChg>
      <pc:sldChg chg="modSp new mod modClrScheme chgLayout">
        <pc:chgData name="Jonathan Pei-Wah Chang" userId="S::jpc362@cornell.edu::5c50df23-acc5-4540-b330-5153bf3c4f7c" providerId="AD" clId="Web-{2E9E1364-9F88-D9E8-4670-0B6C4D1B73FC}" dt="2023-09-26T18:58:40.075" v="307"/>
        <pc:sldMkLst>
          <pc:docMk/>
          <pc:sldMk cId="437414975" sldId="262"/>
        </pc:sldMkLst>
        <pc:spChg chg="mod ord">
          <ac:chgData name="Jonathan Pei-Wah Chang" userId="S::jpc362@cornell.edu::5c50df23-acc5-4540-b330-5153bf3c4f7c" providerId="AD" clId="Web-{2E9E1364-9F88-D9E8-4670-0B6C4D1B73FC}" dt="2023-09-26T18:58:40.075" v="307"/>
          <ac:spMkLst>
            <pc:docMk/>
            <pc:sldMk cId="437414975" sldId="262"/>
            <ac:spMk id="2" creationId="{7CAE6818-BC0B-EDF3-51E9-19412BB52310}"/>
          </ac:spMkLst>
        </pc:spChg>
        <pc:spChg chg="mod ord">
          <ac:chgData name="Jonathan Pei-Wah Chang" userId="S::jpc362@cornell.edu::5c50df23-acc5-4540-b330-5153bf3c4f7c" providerId="AD" clId="Web-{2E9E1364-9F88-D9E8-4670-0B6C4D1B73FC}" dt="2023-09-26T18:58:40.075" v="307"/>
          <ac:spMkLst>
            <pc:docMk/>
            <pc:sldMk cId="437414975" sldId="262"/>
            <ac:spMk id="3" creationId="{F0D9F63F-AC2C-EE8F-4C6A-7590C76E38C5}"/>
          </ac:spMkLst>
        </pc:spChg>
      </pc:sldChg>
      <pc:sldChg chg="addSp modSp new mod modClrScheme chgLayout">
        <pc:chgData name="Jonathan Pei-Wah Chang" userId="S::jpc362@cornell.edu::5c50df23-acc5-4540-b330-5153bf3c4f7c" providerId="AD" clId="Web-{2E9E1364-9F88-D9E8-4670-0B6C4D1B73FC}" dt="2023-09-26T19:22:23.672" v="576" actId="20577"/>
        <pc:sldMkLst>
          <pc:docMk/>
          <pc:sldMk cId="2911631016" sldId="263"/>
        </pc:sldMkLst>
        <pc:spChg chg="mod ord">
          <ac:chgData name="Jonathan Pei-Wah Chang" userId="S::jpc362@cornell.edu::5c50df23-acc5-4540-b330-5153bf3c4f7c" providerId="AD" clId="Web-{2E9E1364-9F88-D9E8-4670-0B6C4D1B73FC}" dt="2023-09-26T19:22:06.984" v="570" actId="20577"/>
          <ac:spMkLst>
            <pc:docMk/>
            <pc:sldMk cId="2911631016" sldId="263"/>
            <ac:spMk id="2" creationId="{BB3818B6-45F6-6BD7-E1F9-E8022A0DD15C}"/>
          </ac:spMkLst>
        </pc:spChg>
        <pc:spChg chg="mod ord">
          <ac:chgData name="Jonathan Pei-Wah Chang" userId="S::jpc362@cornell.edu::5c50df23-acc5-4540-b330-5153bf3c4f7c" providerId="AD" clId="Web-{2E9E1364-9F88-D9E8-4670-0B6C4D1B73FC}" dt="2023-09-26T19:22:23.672" v="576" actId="20577"/>
          <ac:spMkLst>
            <pc:docMk/>
            <pc:sldMk cId="2911631016" sldId="263"/>
            <ac:spMk id="3" creationId="{736C7192-F528-94C3-66A4-AF5268B02945}"/>
          </ac:spMkLst>
        </pc:spChg>
        <pc:spChg chg="add mod ord">
          <ac:chgData name="Jonathan Pei-Wah Chang" userId="S::jpc362@cornell.edu::5c50df23-acc5-4540-b330-5153bf3c4f7c" providerId="AD" clId="Web-{2E9E1364-9F88-D9E8-4670-0B6C4D1B73FC}" dt="2023-09-26T18:54:56.726" v="195"/>
          <ac:spMkLst>
            <pc:docMk/>
            <pc:sldMk cId="2911631016" sldId="263"/>
            <ac:spMk id="4" creationId="{D3A434A9-A2F1-4514-18B3-4B8FD30F330E}"/>
          </ac:spMkLst>
        </pc:spChg>
        <pc:picChg chg="add mod">
          <ac:chgData name="Jonathan Pei-Wah Chang" userId="S::jpc362@cornell.edu::5c50df23-acc5-4540-b330-5153bf3c4f7c" providerId="AD" clId="Web-{2E9E1364-9F88-D9E8-4670-0B6C4D1B73FC}" dt="2023-09-26T18:58:01.949" v="304" actId="14100"/>
          <ac:picMkLst>
            <pc:docMk/>
            <pc:sldMk cId="2911631016" sldId="263"/>
            <ac:picMk id="5" creationId="{D069B339-9062-771B-20A6-4FD96E3DBB53}"/>
          </ac:picMkLst>
        </pc:picChg>
      </pc:sldChg>
      <pc:sldChg chg="modSp new">
        <pc:chgData name="Jonathan Pei-Wah Chang" userId="S::jpc362@cornell.edu::5c50df23-acc5-4540-b330-5153bf3c4f7c" providerId="AD" clId="Web-{2E9E1364-9F88-D9E8-4670-0B6C4D1B73FC}" dt="2023-09-26T19:01:30.188" v="437" actId="20577"/>
        <pc:sldMkLst>
          <pc:docMk/>
          <pc:sldMk cId="2667991880" sldId="264"/>
        </pc:sldMkLst>
        <pc:spChg chg="mod">
          <ac:chgData name="Jonathan Pei-Wah Chang" userId="S::jpc362@cornell.edu::5c50df23-acc5-4540-b330-5153bf3c4f7c" providerId="AD" clId="Web-{2E9E1364-9F88-D9E8-4670-0B6C4D1B73FC}" dt="2023-09-26T18:58:57.919" v="318" actId="20577"/>
          <ac:spMkLst>
            <pc:docMk/>
            <pc:sldMk cId="2667991880" sldId="264"/>
            <ac:spMk id="2" creationId="{826D5F13-1BA1-FE08-C16B-1984698A3245}"/>
          </ac:spMkLst>
        </pc:spChg>
        <pc:spChg chg="mod">
          <ac:chgData name="Jonathan Pei-Wah Chang" userId="S::jpc362@cornell.edu::5c50df23-acc5-4540-b330-5153bf3c4f7c" providerId="AD" clId="Web-{2E9E1364-9F88-D9E8-4670-0B6C4D1B73FC}" dt="2023-09-26T19:01:30.188" v="437" actId="20577"/>
          <ac:spMkLst>
            <pc:docMk/>
            <pc:sldMk cId="2667991880" sldId="264"/>
            <ac:spMk id="3" creationId="{B9D074EC-9479-ADA8-AA00-048F5A21607B}"/>
          </ac:spMkLst>
        </pc:spChg>
      </pc:sldChg>
      <pc:sldChg chg="addSp modSp new">
        <pc:chgData name="Jonathan Pei-Wah Chang" userId="S::jpc362@cornell.edu::5c50df23-acc5-4540-b330-5153bf3c4f7c" providerId="AD" clId="Web-{2E9E1364-9F88-D9E8-4670-0B6C4D1B73FC}" dt="2023-09-26T19:03:55.036" v="458" actId="1076"/>
        <pc:sldMkLst>
          <pc:docMk/>
          <pc:sldMk cId="3346698929" sldId="265"/>
        </pc:sldMkLst>
        <pc:spChg chg="add mod">
          <ac:chgData name="Jonathan Pei-Wah Chang" userId="S::jpc362@cornell.edu::5c50df23-acc5-4540-b330-5153bf3c4f7c" providerId="AD" clId="Web-{2E9E1364-9F88-D9E8-4670-0B6C4D1B73FC}" dt="2023-09-26T19:03:55.036" v="458" actId="1076"/>
          <ac:spMkLst>
            <pc:docMk/>
            <pc:sldMk cId="3346698929" sldId="265"/>
            <ac:spMk id="3" creationId="{02858089-E964-DD04-DC64-C1AFC6E984AE}"/>
          </ac:spMkLst>
        </pc:spChg>
        <pc:picChg chg="add mod">
          <ac:chgData name="Jonathan Pei-Wah Chang" userId="S::jpc362@cornell.edu::5c50df23-acc5-4540-b330-5153bf3c4f7c" providerId="AD" clId="Web-{2E9E1364-9F88-D9E8-4670-0B6C4D1B73FC}" dt="2023-09-26T19:03:27.738" v="446" actId="1076"/>
          <ac:picMkLst>
            <pc:docMk/>
            <pc:sldMk cId="3346698929" sldId="265"/>
            <ac:picMk id="2" creationId="{89F9FC72-3BB7-C334-7282-EE326A69A97A}"/>
          </ac:picMkLst>
        </pc:picChg>
      </pc:sldChg>
      <pc:sldChg chg="addSp modSp new mod modClrScheme chgLayout">
        <pc:chgData name="Jonathan Pei-Wah Chang" userId="S::jpc362@cornell.edu::5c50df23-acc5-4540-b330-5153bf3c4f7c" providerId="AD" clId="Web-{2E9E1364-9F88-D9E8-4670-0B6C4D1B73FC}" dt="2023-09-26T19:07:46.197" v="541" actId="1076"/>
        <pc:sldMkLst>
          <pc:docMk/>
          <pc:sldMk cId="1447142677" sldId="266"/>
        </pc:sldMkLst>
        <pc:spChg chg="mod ord">
          <ac:chgData name="Jonathan Pei-Wah Chang" userId="S::jpc362@cornell.edu::5c50df23-acc5-4540-b330-5153bf3c4f7c" providerId="AD" clId="Web-{2E9E1364-9F88-D9E8-4670-0B6C4D1B73FC}" dt="2023-09-26T19:05:05.319" v="471"/>
          <ac:spMkLst>
            <pc:docMk/>
            <pc:sldMk cId="1447142677" sldId="266"/>
            <ac:spMk id="2" creationId="{004533AA-6AE7-90A8-0CBC-67DA8D0D9BD4}"/>
          </ac:spMkLst>
        </pc:spChg>
        <pc:spChg chg="mod ord">
          <ac:chgData name="Jonathan Pei-Wah Chang" userId="S::jpc362@cornell.edu::5c50df23-acc5-4540-b330-5153bf3c4f7c" providerId="AD" clId="Web-{2E9E1364-9F88-D9E8-4670-0B6C4D1B73FC}" dt="2023-09-26T19:06:19.555" v="515" actId="20577"/>
          <ac:spMkLst>
            <pc:docMk/>
            <pc:sldMk cId="1447142677" sldId="266"/>
            <ac:spMk id="3" creationId="{24CD11D6-3169-73AD-36D6-4856ECE99D25}"/>
          </ac:spMkLst>
        </pc:spChg>
        <pc:spChg chg="add mod ord">
          <ac:chgData name="Jonathan Pei-Wah Chang" userId="S::jpc362@cornell.edu::5c50df23-acc5-4540-b330-5153bf3c4f7c" providerId="AD" clId="Web-{2E9E1364-9F88-D9E8-4670-0B6C4D1B73FC}" dt="2023-09-26T19:06:45.352" v="537" actId="20577"/>
          <ac:spMkLst>
            <pc:docMk/>
            <pc:sldMk cId="1447142677" sldId="266"/>
            <ac:spMk id="4" creationId="{52EA3406-487E-82FC-1CAD-1F2EC7361FD0}"/>
          </ac:spMkLst>
        </pc:spChg>
        <pc:picChg chg="add mod">
          <ac:chgData name="Jonathan Pei-Wah Chang" userId="S::jpc362@cornell.edu::5c50df23-acc5-4540-b330-5153bf3c4f7c" providerId="AD" clId="Web-{2E9E1364-9F88-D9E8-4670-0B6C4D1B73FC}" dt="2023-09-26T19:07:46.197" v="541" actId="1076"/>
          <ac:picMkLst>
            <pc:docMk/>
            <pc:sldMk cId="1447142677" sldId="266"/>
            <ac:picMk id="5" creationId="{F88D3188-A7F5-80A8-C59B-87E9122E3D80}"/>
          </ac:picMkLst>
        </pc:picChg>
      </pc:sldChg>
      <pc:sldChg chg="modSp new">
        <pc:chgData name="Jonathan Pei-Wah Chang" userId="S::jpc362@cornell.edu::5c50df23-acc5-4540-b330-5153bf3c4f7c" providerId="AD" clId="Web-{2E9E1364-9F88-D9E8-4670-0B6C4D1B73FC}" dt="2023-09-26T19:25:23.598" v="695" actId="20577"/>
        <pc:sldMkLst>
          <pc:docMk/>
          <pc:sldMk cId="3406655415" sldId="267"/>
        </pc:sldMkLst>
        <pc:spChg chg="mod">
          <ac:chgData name="Jonathan Pei-Wah Chang" userId="S::jpc362@cornell.edu::5c50df23-acc5-4540-b330-5153bf3c4f7c" providerId="AD" clId="Web-{2E9E1364-9F88-D9E8-4670-0B6C4D1B73FC}" dt="2023-09-26T19:21:47.749" v="557" actId="20577"/>
          <ac:spMkLst>
            <pc:docMk/>
            <pc:sldMk cId="3406655415" sldId="267"/>
            <ac:spMk id="2" creationId="{9BB81A23-9965-1CC0-B1B3-AAF9D07BBB39}"/>
          </ac:spMkLst>
        </pc:spChg>
        <pc:spChg chg="mod">
          <ac:chgData name="Jonathan Pei-Wah Chang" userId="S::jpc362@cornell.edu::5c50df23-acc5-4540-b330-5153bf3c4f7c" providerId="AD" clId="Web-{2E9E1364-9F88-D9E8-4670-0B6C4D1B73FC}" dt="2023-09-26T19:25:23.598" v="695" actId="20577"/>
          <ac:spMkLst>
            <pc:docMk/>
            <pc:sldMk cId="3406655415" sldId="267"/>
            <ac:spMk id="3" creationId="{019385D5-9BB6-8B92-CD29-594494B2E3DD}"/>
          </ac:spMkLst>
        </pc:spChg>
      </pc:sldChg>
      <pc:sldChg chg="addSp modSp new addAnim modAnim">
        <pc:chgData name="Jonathan Pei-Wah Chang" userId="S::jpc362@cornell.edu::5c50df23-acc5-4540-b330-5153bf3c4f7c" providerId="AD" clId="Web-{2E9E1364-9F88-D9E8-4670-0B6C4D1B73FC}" dt="2023-09-26T19:40:49.605" v="977"/>
        <pc:sldMkLst>
          <pc:docMk/>
          <pc:sldMk cId="770754300" sldId="268"/>
        </pc:sldMkLst>
        <pc:spChg chg="mod">
          <ac:chgData name="Jonathan Pei-Wah Chang" userId="S::jpc362@cornell.edu::5c50df23-acc5-4540-b330-5153bf3c4f7c" providerId="AD" clId="Web-{2E9E1364-9F88-D9E8-4670-0B6C4D1B73FC}" dt="2023-09-26T19:25:58.396" v="717" actId="20577"/>
          <ac:spMkLst>
            <pc:docMk/>
            <pc:sldMk cId="770754300" sldId="268"/>
            <ac:spMk id="2" creationId="{0592D933-D617-F3A1-2F70-B0DF5ED323E9}"/>
          </ac:spMkLst>
        </pc:spChg>
        <pc:spChg chg="mod">
          <ac:chgData name="Jonathan Pei-Wah Chang" userId="S::jpc362@cornell.edu::5c50df23-acc5-4540-b330-5153bf3c4f7c" providerId="AD" clId="Web-{2E9E1364-9F88-D9E8-4670-0B6C4D1B73FC}" dt="2023-09-26T19:32:32.077" v="860" actId="20577"/>
          <ac:spMkLst>
            <pc:docMk/>
            <pc:sldMk cId="770754300" sldId="268"/>
            <ac:spMk id="3" creationId="{3942DA0D-B990-17C6-542C-71B050F02029}"/>
          </ac:spMkLst>
        </pc:spChg>
        <pc:spChg chg="mod">
          <ac:chgData name="Jonathan Pei-Wah Chang" userId="S::jpc362@cornell.edu::5c50df23-acc5-4540-b330-5153bf3c4f7c" providerId="AD" clId="Web-{2E9E1364-9F88-D9E8-4670-0B6C4D1B73FC}" dt="2023-09-26T19:34:46.190" v="911" actId="20577"/>
          <ac:spMkLst>
            <pc:docMk/>
            <pc:sldMk cId="770754300" sldId="268"/>
            <ac:spMk id="4" creationId="{377F98B2-B872-9403-76AF-62E71DA88238}"/>
          </ac:spMkLst>
        </pc:spChg>
        <pc:spChg chg="add mod">
          <ac:chgData name="Jonathan Pei-Wah Chang" userId="S::jpc362@cornell.edu::5c50df23-acc5-4540-b330-5153bf3c4f7c" providerId="AD" clId="Web-{2E9E1364-9F88-D9E8-4670-0B6C4D1B73FC}" dt="2023-09-26T19:37:31.882" v="943" actId="20577"/>
          <ac:spMkLst>
            <pc:docMk/>
            <pc:sldMk cId="770754300" sldId="268"/>
            <ac:spMk id="5" creationId="{C32D92AB-5B3E-C323-0D38-15E500808976}"/>
          </ac:spMkLst>
        </pc:spChg>
        <pc:spChg chg="add mod">
          <ac:chgData name="Jonathan Pei-Wah Chang" userId="S::jpc362@cornell.edu::5c50df23-acc5-4540-b330-5153bf3c4f7c" providerId="AD" clId="Web-{2E9E1364-9F88-D9E8-4670-0B6C4D1B73FC}" dt="2023-09-26T19:37:42.648" v="945"/>
          <ac:spMkLst>
            <pc:docMk/>
            <pc:sldMk cId="770754300" sldId="268"/>
            <ac:spMk id="6" creationId="{7572131E-C863-7FA5-E921-84EE4CD7BB9B}"/>
          </ac:spMkLst>
        </pc:spChg>
        <pc:spChg chg="add mod">
          <ac:chgData name="Jonathan Pei-Wah Chang" userId="S::jpc362@cornell.edu::5c50df23-acc5-4540-b330-5153bf3c4f7c" providerId="AD" clId="Web-{2E9E1364-9F88-D9E8-4670-0B6C4D1B73FC}" dt="2023-09-26T19:39:59.010" v="967" actId="20577"/>
          <ac:spMkLst>
            <pc:docMk/>
            <pc:sldMk cId="770754300" sldId="268"/>
            <ac:spMk id="8" creationId="{91B67BC9-F98F-1AC3-341A-704E6C2D0787}"/>
          </ac:spMkLst>
        </pc:spChg>
        <pc:spChg chg="add mod">
          <ac:chgData name="Jonathan Pei-Wah Chang" userId="S::jpc362@cornell.edu::5c50df23-acc5-4540-b330-5153bf3c4f7c" providerId="AD" clId="Web-{2E9E1364-9F88-D9E8-4670-0B6C4D1B73FC}" dt="2023-09-26T19:40:03.651" v="969" actId="20577"/>
          <ac:spMkLst>
            <pc:docMk/>
            <pc:sldMk cId="770754300" sldId="268"/>
            <ac:spMk id="9" creationId="{B2936D5E-45A2-85C8-F1B7-F5AF0690921D}"/>
          </ac:spMkLst>
        </pc:spChg>
        <pc:cxnChg chg="add mod">
          <ac:chgData name="Jonathan Pei-Wah Chang" userId="S::jpc362@cornell.edu::5c50df23-acc5-4540-b330-5153bf3c4f7c" providerId="AD" clId="Web-{2E9E1364-9F88-D9E8-4670-0B6C4D1B73FC}" dt="2023-09-26T19:38:59.446" v="953"/>
          <ac:cxnSpMkLst>
            <pc:docMk/>
            <pc:sldMk cId="770754300" sldId="268"/>
            <ac:cxnSpMk id="7" creationId="{F9ABF73B-5734-DFF1-9A7D-55D85B0C797C}"/>
          </ac:cxnSpMkLst>
        </pc:cxnChg>
        <pc:cxnChg chg="add mod">
          <ac:chgData name="Jonathan Pei-Wah Chang" userId="S::jpc362@cornell.edu::5c50df23-acc5-4540-b330-5153bf3c4f7c" providerId="AD" clId="Web-{2E9E1364-9F88-D9E8-4670-0B6C4D1B73FC}" dt="2023-09-26T19:39:22.775" v="959" actId="1076"/>
          <ac:cxnSpMkLst>
            <pc:docMk/>
            <pc:sldMk cId="770754300" sldId="268"/>
            <ac:cxnSpMk id="10" creationId="{203326D6-1DDA-E9CB-692B-FC1460104695}"/>
          </ac:cxnSpMkLst>
        </pc:cxnChg>
      </pc:sldChg>
      <pc:sldChg chg="modSp new">
        <pc:chgData name="Jonathan Pei-Wah Chang" userId="S::jpc362@cornell.edu::5c50df23-acc5-4540-b330-5153bf3c4f7c" providerId="AD" clId="Web-{2E9E1364-9F88-D9E8-4670-0B6C4D1B73FC}" dt="2023-09-26T20:08:02.614" v="1341" actId="20577"/>
        <pc:sldMkLst>
          <pc:docMk/>
          <pc:sldMk cId="3382857673" sldId="269"/>
        </pc:sldMkLst>
        <pc:spChg chg="mod">
          <ac:chgData name="Jonathan Pei-Wah Chang" userId="S::jpc362@cornell.edu::5c50df23-acc5-4540-b330-5153bf3c4f7c" providerId="AD" clId="Web-{2E9E1364-9F88-D9E8-4670-0B6C4D1B73FC}" dt="2023-09-26T19:45:46.284" v="991" actId="20577"/>
          <ac:spMkLst>
            <pc:docMk/>
            <pc:sldMk cId="3382857673" sldId="269"/>
            <ac:spMk id="2" creationId="{6DAA7B33-FF56-7835-6EA9-823C4ED74368}"/>
          </ac:spMkLst>
        </pc:spChg>
        <pc:spChg chg="mod">
          <ac:chgData name="Jonathan Pei-Wah Chang" userId="S::jpc362@cornell.edu::5c50df23-acc5-4540-b330-5153bf3c4f7c" providerId="AD" clId="Web-{2E9E1364-9F88-D9E8-4670-0B6C4D1B73FC}" dt="2023-09-26T20:08:02.614" v="1341" actId="20577"/>
          <ac:spMkLst>
            <pc:docMk/>
            <pc:sldMk cId="3382857673" sldId="269"/>
            <ac:spMk id="3" creationId="{BBAEE837-B103-9E8E-AAA9-C5F756E81331}"/>
          </ac:spMkLst>
        </pc:spChg>
      </pc:sldChg>
      <pc:sldChg chg="addSp modSp new">
        <pc:chgData name="Jonathan Pei-Wah Chang" userId="S::jpc362@cornell.edu::5c50df23-acc5-4540-b330-5153bf3c4f7c" providerId="AD" clId="Web-{2E9E1364-9F88-D9E8-4670-0B6C4D1B73FC}" dt="2023-09-26T20:06:15.033" v="1340" actId="20577"/>
        <pc:sldMkLst>
          <pc:docMk/>
          <pc:sldMk cId="1673835108" sldId="270"/>
        </pc:sldMkLst>
        <pc:spChg chg="mod">
          <ac:chgData name="Jonathan Pei-Wah Chang" userId="S::jpc362@cornell.edu::5c50df23-acc5-4540-b330-5153bf3c4f7c" providerId="AD" clId="Web-{2E9E1364-9F88-D9E8-4670-0B6C4D1B73FC}" dt="2023-09-26T19:49:45.743" v="1306" actId="20577"/>
          <ac:spMkLst>
            <pc:docMk/>
            <pc:sldMk cId="1673835108" sldId="270"/>
            <ac:spMk id="2" creationId="{ED48E55C-E19F-2403-46A0-2715718406E4}"/>
          </ac:spMkLst>
        </pc:spChg>
        <pc:spChg chg="mod">
          <ac:chgData name="Jonathan Pei-Wah Chang" userId="S::jpc362@cornell.edu::5c50df23-acc5-4540-b330-5153bf3c4f7c" providerId="AD" clId="Web-{2E9E1364-9F88-D9E8-4670-0B6C4D1B73FC}" dt="2023-09-26T20:05:29.985" v="1327" actId="14100"/>
          <ac:spMkLst>
            <pc:docMk/>
            <pc:sldMk cId="1673835108" sldId="270"/>
            <ac:spMk id="3" creationId="{F9D0F20A-D9BF-4182-C195-338597AC17AD}"/>
          </ac:spMkLst>
        </pc:spChg>
        <pc:spChg chg="add mod">
          <ac:chgData name="Jonathan Pei-Wah Chang" userId="S::jpc362@cornell.edu::5c50df23-acc5-4540-b330-5153bf3c4f7c" providerId="AD" clId="Web-{2E9E1364-9F88-D9E8-4670-0B6C4D1B73FC}" dt="2023-09-26T20:06:01.048" v="1337" actId="1076"/>
          <ac:spMkLst>
            <pc:docMk/>
            <pc:sldMk cId="1673835108" sldId="270"/>
            <ac:spMk id="6" creationId="{00ACF96D-AC26-FAEF-07C5-DBE299BE6B71}"/>
          </ac:spMkLst>
        </pc:spChg>
        <pc:spChg chg="add mod">
          <ac:chgData name="Jonathan Pei-Wah Chang" userId="S::jpc362@cornell.edu::5c50df23-acc5-4540-b330-5153bf3c4f7c" providerId="AD" clId="Web-{2E9E1364-9F88-D9E8-4670-0B6C4D1B73FC}" dt="2023-09-26T20:06:15.033" v="1340" actId="20577"/>
          <ac:spMkLst>
            <pc:docMk/>
            <pc:sldMk cId="1673835108" sldId="270"/>
            <ac:spMk id="7" creationId="{A4B28B75-38B7-AC17-1D20-3B9AC0C43170}"/>
          </ac:spMkLst>
        </pc:spChg>
        <pc:picChg chg="add mod">
          <ac:chgData name="Jonathan Pei-Wah Chang" userId="S::jpc362@cornell.edu::5c50df23-acc5-4540-b330-5153bf3c4f7c" providerId="AD" clId="Web-{2E9E1364-9F88-D9E8-4670-0B6C4D1B73FC}" dt="2023-09-26T20:05:19.532" v="1326" actId="1076"/>
          <ac:picMkLst>
            <pc:docMk/>
            <pc:sldMk cId="1673835108" sldId="270"/>
            <ac:picMk id="4" creationId="{E4F46E0F-C086-5B42-50C7-E61ACD5DFD75}"/>
          </ac:picMkLst>
        </pc:picChg>
        <pc:picChg chg="add mod">
          <ac:chgData name="Jonathan Pei-Wah Chang" userId="S::jpc362@cornell.edu::5c50df23-acc5-4540-b330-5153bf3c4f7c" providerId="AD" clId="Web-{2E9E1364-9F88-D9E8-4670-0B6C4D1B73FC}" dt="2023-09-26T20:05:13.797" v="1325" actId="1076"/>
          <ac:picMkLst>
            <pc:docMk/>
            <pc:sldMk cId="1673835108" sldId="270"/>
            <ac:picMk id="5" creationId="{0D672ED0-0158-E8FB-3468-B96489473926}"/>
          </ac:picMkLst>
        </pc:picChg>
      </pc:sldChg>
      <pc:sldChg chg="addSp modSp new mod modClrScheme chgLayout">
        <pc:chgData name="Jonathan Pei-Wah Chang" userId="S::jpc362@cornell.edu::5c50df23-acc5-4540-b330-5153bf3c4f7c" providerId="AD" clId="Web-{2E9E1364-9F88-D9E8-4670-0B6C4D1B73FC}" dt="2023-09-26T20:13:24.012" v="1590" actId="14100"/>
        <pc:sldMkLst>
          <pc:docMk/>
          <pc:sldMk cId="2748295599" sldId="271"/>
        </pc:sldMkLst>
        <pc:spChg chg="mod ord">
          <ac:chgData name="Jonathan Pei-Wah Chang" userId="S::jpc362@cornell.edu::5c50df23-acc5-4540-b330-5153bf3c4f7c" providerId="AD" clId="Web-{2E9E1364-9F88-D9E8-4670-0B6C4D1B73FC}" dt="2023-09-26T20:11:05.259" v="1440"/>
          <ac:spMkLst>
            <pc:docMk/>
            <pc:sldMk cId="2748295599" sldId="271"/>
            <ac:spMk id="2" creationId="{FA46A982-A05E-192A-5074-E5FE81D6DA9A}"/>
          </ac:spMkLst>
        </pc:spChg>
        <pc:spChg chg="mod ord">
          <ac:chgData name="Jonathan Pei-Wah Chang" userId="S::jpc362@cornell.edu::5c50df23-acc5-4540-b330-5153bf3c4f7c" providerId="AD" clId="Web-{2E9E1364-9F88-D9E8-4670-0B6C4D1B73FC}" dt="2023-09-26T20:12:10.448" v="1575" actId="20577"/>
          <ac:spMkLst>
            <pc:docMk/>
            <pc:sldMk cId="2748295599" sldId="271"/>
            <ac:spMk id="3" creationId="{BD951673-9A62-3E8B-EB48-E71ECCDBF251}"/>
          </ac:spMkLst>
        </pc:spChg>
        <pc:spChg chg="add mod ord">
          <ac:chgData name="Jonathan Pei-Wah Chang" userId="S::jpc362@cornell.edu::5c50df23-acc5-4540-b330-5153bf3c4f7c" providerId="AD" clId="Web-{2E9E1364-9F88-D9E8-4670-0B6C4D1B73FC}" dt="2023-09-26T20:12:37.230" v="1585" actId="14100"/>
          <ac:spMkLst>
            <pc:docMk/>
            <pc:sldMk cId="2748295599" sldId="271"/>
            <ac:spMk id="4" creationId="{FE99C751-14F5-2CE1-A965-4EE2EC54218D}"/>
          </ac:spMkLst>
        </pc:spChg>
        <pc:picChg chg="add mod">
          <ac:chgData name="Jonathan Pei-Wah Chang" userId="S::jpc362@cornell.edu::5c50df23-acc5-4540-b330-5153bf3c4f7c" providerId="AD" clId="Web-{2E9E1364-9F88-D9E8-4670-0B6C4D1B73FC}" dt="2023-09-26T20:13:24.012" v="1590" actId="14100"/>
          <ac:picMkLst>
            <pc:docMk/>
            <pc:sldMk cId="2748295599" sldId="271"/>
            <ac:picMk id="5" creationId="{FFA781EF-9955-CA88-FD82-40C48D8D17E9}"/>
          </ac:picMkLst>
        </pc:picChg>
      </pc:sldChg>
      <pc:sldChg chg="modSp new">
        <pc:chgData name="Jonathan Pei-Wah Chang" userId="S::jpc362@cornell.edu::5c50df23-acc5-4540-b330-5153bf3c4f7c" providerId="AD" clId="Web-{2E9E1364-9F88-D9E8-4670-0B6C4D1B73FC}" dt="2023-09-26T20:20:40.336" v="1911" actId="20577"/>
        <pc:sldMkLst>
          <pc:docMk/>
          <pc:sldMk cId="3704485903" sldId="272"/>
        </pc:sldMkLst>
        <pc:spChg chg="mod">
          <ac:chgData name="Jonathan Pei-Wah Chang" userId="S::jpc362@cornell.edu::5c50df23-acc5-4540-b330-5153bf3c4f7c" providerId="AD" clId="Web-{2E9E1364-9F88-D9E8-4670-0B6C4D1B73FC}" dt="2023-09-26T20:17:32.206" v="1601" actId="20577"/>
          <ac:spMkLst>
            <pc:docMk/>
            <pc:sldMk cId="3704485903" sldId="272"/>
            <ac:spMk id="2" creationId="{60F9BC3B-B7BC-643D-09DF-FC853E471E87}"/>
          </ac:spMkLst>
        </pc:spChg>
        <pc:spChg chg="mod">
          <ac:chgData name="Jonathan Pei-Wah Chang" userId="S::jpc362@cornell.edu::5c50df23-acc5-4540-b330-5153bf3c4f7c" providerId="AD" clId="Web-{2E9E1364-9F88-D9E8-4670-0B6C4D1B73FC}" dt="2023-09-26T20:20:40.336" v="1911" actId="20577"/>
          <ac:spMkLst>
            <pc:docMk/>
            <pc:sldMk cId="3704485903" sldId="272"/>
            <ac:spMk id="3" creationId="{CBC331D7-0E74-6943-B44E-BB487C6350DA}"/>
          </ac:spMkLst>
        </pc:spChg>
      </pc:sldChg>
      <pc:sldChg chg="addSp modSp new">
        <pc:chgData name="Jonathan Pei-Wah Chang" userId="S::jpc362@cornell.edu::5c50df23-acc5-4540-b330-5153bf3c4f7c" providerId="AD" clId="Web-{2E9E1364-9F88-D9E8-4670-0B6C4D1B73FC}" dt="2023-09-26T20:24:12.919" v="1930" actId="1076"/>
        <pc:sldMkLst>
          <pc:docMk/>
          <pc:sldMk cId="3773856354" sldId="273"/>
        </pc:sldMkLst>
        <pc:spChg chg="mod">
          <ac:chgData name="Jonathan Pei-Wah Chang" userId="S::jpc362@cornell.edu::5c50df23-acc5-4540-b330-5153bf3c4f7c" providerId="AD" clId="Web-{2E9E1364-9F88-D9E8-4670-0B6C4D1B73FC}" dt="2023-09-26T20:23:16.808" v="1925" actId="20577"/>
          <ac:spMkLst>
            <pc:docMk/>
            <pc:sldMk cId="3773856354" sldId="273"/>
            <ac:spMk id="2" creationId="{32A6B786-1A3F-1AED-5D0B-61D73C7094D9}"/>
          </ac:spMkLst>
        </pc:spChg>
        <pc:picChg chg="add mod">
          <ac:chgData name="Jonathan Pei-Wah Chang" userId="S::jpc362@cornell.edu::5c50df23-acc5-4540-b330-5153bf3c4f7c" providerId="AD" clId="Web-{2E9E1364-9F88-D9E8-4670-0B6C4D1B73FC}" dt="2023-09-26T20:24:12.919" v="1930" actId="1076"/>
          <ac:picMkLst>
            <pc:docMk/>
            <pc:sldMk cId="3773856354" sldId="273"/>
            <ac:picMk id="3" creationId="{4D69792D-4C1A-DE0C-BB3F-EDE89906FFBE}"/>
          </ac:picMkLst>
        </pc:picChg>
      </pc:sldChg>
      <pc:sldMasterChg chg="modSldLayout">
        <pc:chgData name="Jonathan Pei-Wah Chang" userId="S::jpc362@cornell.edu::5c50df23-acc5-4540-b330-5153bf3c4f7c" providerId="AD" clId="Web-{2E9E1364-9F88-D9E8-4670-0B6C4D1B73FC}" dt="2023-09-26T18:45:41.618" v="4"/>
        <pc:sldMasterMkLst>
          <pc:docMk/>
          <pc:sldMasterMk cId="0" sldId="2147483661"/>
        </pc:sldMasterMkLst>
        <pc:sldLayoutChg chg="modTransition">
          <pc:chgData name="Jonathan Pei-Wah Chang" userId="S::jpc362@cornell.edu::5c50df23-acc5-4540-b330-5153bf3c4f7c" providerId="AD" clId="Web-{2E9E1364-9F88-D9E8-4670-0B6C4D1B73FC}" dt="2023-09-26T18:45:41.618" v="4"/>
          <pc:sldLayoutMkLst>
            <pc:docMk/>
            <pc:sldMasterMk cId="0" sldId="2147483661"/>
            <pc:sldLayoutMk cId="0" sldId="2147483659"/>
          </pc:sldLayoutMkLst>
        </pc:sldLayoutChg>
        <pc:sldLayoutChg chg="modTransition">
          <pc:chgData name="Jonathan Pei-Wah Chang" userId="S::jpc362@cornell.edu::5c50df23-acc5-4540-b330-5153bf3c4f7c" providerId="AD" clId="Web-{2E9E1364-9F88-D9E8-4670-0B6C4D1B73FC}" dt="2023-09-26T18:45:41.618" v="4"/>
          <pc:sldLayoutMkLst>
            <pc:docMk/>
            <pc:sldMasterMk cId="0" sldId="2147483661"/>
            <pc:sldLayoutMk cId="0" sldId="2147483660"/>
          </pc:sldLayoutMkLst>
        </pc:sldLayoutChg>
      </pc:sldMasterChg>
    </pc:docChg>
  </pc:docChgLst>
  <pc:docChgLst>
    <pc:chgData name="Jonathan Pei-Wah Chang" userId="S::jpc362@cornell.edu::5c50df23-acc5-4540-b330-5153bf3c4f7c" providerId="AD" clId="Web-{C09A111C-BDD9-D9F3-C770-7C4E18AE206B}"/>
    <pc:docChg chg="addSld delSld modSld">
      <pc:chgData name="Jonathan Pei-Wah Chang" userId="S::jpc362@cornell.edu::5c50df23-acc5-4540-b330-5153bf3c4f7c" providerId="AD" clId="Web-{C09A111C-BDD9-D9F3-C770-7C4E18AE206B}" dt="2023-10-17T19:47:24.343" v="1060" actId="20577"/>
      <pc:docMkLst>
        <pc:docMk/>
      </pc:docMkLst>
      <pc:sldChg chg="modSp">
        <pc:chgData name="Jonathan Pei-Wah Chang" userId="S::jpc362@cornell.edu::5c50df23-acc5-4540-b330-5153bf3c4f7c" providerId="AD" clId="Web-{C09A111C-BDD9-D9F3-C770-7C4E18AE206B}" dt="2023-10-17T15:39:31.917" v="16" actId="20577"/>
        <pc:sldMkLst>
          <pc:docMk/>
          <pc:sldMk cId="0" sldId="256"/>
        </pc:sldMkLst>
        <pc:spChg chg="mod">
          <ac:chgData name="Jonathan Pei-Wah Chang" userId="S::jpc362@cornell.edu::5c50df23-acc5-4540-b330-5153bf3c4f7c" providerId="AD" clId="Web-{C09A111C-BDD9-D9F3-C770-7C4E18AE206B}" dt="2023-10-17T15:39:31.917" v="16" actId="20577"/>
          <ac:spMkLst>
            <pc:docMk/>
            <pc:sldMk cId="0" sldId="256"/>
            <ac:spMk id="76" creationId="{00000000-0000-0000-0000-000000000000}"/>
          </ac:spMkLst>
        </pc:spChg>
      </pc:sldChg>
      <pc:sldChg chg="del">
        <pc:chgData name="Jonathan Pei-Wah Chang" userId="S::jpc362@cornell.edu::5c50df23-acc5-4540-b330-5153bf3c4f7c" providerId="AD" clId="Web-{C09A111C-BDD9-D9F3-C770-7C4E18AE206B}" dt="2023-10-17T15:39:15.260" v="11"/>
        <pc:sldMkLst>
          <pc:docMk/>
          <pc:sldMk cId="1837346173" sldId="261"/>
        </pc:sldMkLst>
      </pc:sldChg>
      <pc:sldChg chg="modSp">
        <pc:chgData name="Jonathan Pei-Wah Chang" userId="S::jpc362@cornell.edu::5c50df23-acc5-4540-b330-5153bf3c4f7c" providerId="AD" clId="Web-{C09A111C-BDD9-D9F3-C770-7C4E18AE206B}" dt="2023-10-17T15:39:01.369" v="5" actId="20577"/>
        <pc:sldMkLst>
          <pc:docMk/>
          <pc:sldMk cId="437414975" sldId="262"/>
        </pc:sldMkLst>
        <pc:spChg chg="mod">
          <ac:chgData name="Jonathan Pei-Wah Chang" userId="S::jpc362@cornell.edu::5c50df23-acc5-4540-b330-5153bf3c4f7c" providerId="AD" clId="Web-{C09A111C-BDD9-D9F3-C770-7C4E18AE206B}" dt="2023-10-17T15:39:01.369" v="5" actId="20577"/>
          <ac:spMkLst>
            <pc:docMk/>
            <pc:sldMk cId="437414975" sldId="262"/>
            <ac:spMk id="2" creationId="{7CAE6818-BC0B-EDF3-51E9-19412BB52310}"/>
          </ac:spMkLst>
        </pc:spChg>
      </pc:sldChg>
      <pc:sldChg chg="del">
        <pc:chgData name="Jonathan Pei-Wah Chang" userId="S::jpc362@cornell.edu::5c50df23-acc5-4540-b330-5153bf3c4f7c" providerId="AD" clId="Web-{C09A111C-BDD9-D9F3-C770-7C4E18AE206B}" dt="2023-10-17T15:39:15.260" v="10"/>
        <pc:sldMkLst>
          <pc:docMk/>
          <pc:sldMk cId="2911631016" sldId="263"/>
        </pc:sldMkLst>
      </pc:sldChg>
      <pc:sldChg chg="del">
        <pc:chgData name="Jonathan Pei-Wah Chang" userId="S::jpc362@cornell.edu::5c50df23-acc5-4540-b330-5153bf3c4f7c" providerId="AD" clId="Web-{C09A111C-BDD9-D9F3-C770-7C4E18AE206B}" dt="2023-10-17T15:39:15.260" v="9"/>
        <pc:sldMkLst>
          <pc:docMk/>
          <pc:sldMk cId="2667991880" sldId="264"/>
        </pc:sldMkLst>
      </pc:sldChg>
      <pc:sldChg chg="del">
        <pc:chgData name="Jonathan Pei-Wah Chang" userId="S::jpc362@cornell.edu::5c50df23-acc5-4540-b330-5153bf3c4f7c" providerId="AD" clId="Web-{C09A111C-BDD9-D9F3-C770-7C4E18AE206B}" dt="2023-10-17T15:39:15.260" v="8"/>
        <pc:sldMkLst>
          <pc:docMk/>
          <pc:sldMk cId="3346698929" sldId="265"/>
        </pc:sldMkLst>
      </pc:sldChg>
      <pc:sldChg chg="del">
        <pc:chgData name="Jonathan Pei-Wah Chang" userId="S::jpc362@cornell.edu::5c50df23-acc5-4540-b330-5153bf3c4f7c" providerId="AD" clId="Web-{C09A111C-BDD9-D9F3-C770-7C4E18AE206B}" dt="2023-10-17T15:39:15.260" v="7"/>
        <pc:sldMkLst>
          <pc:docMk/>
          <pc:sldMk cId="1447142677" sldId="266"/>
        </pc:sldMkLst>
      </pc:sldChg>
      <pc:sldChg chg="del">
        <pc:chgData name="Jonathan Pei-Wah Chang" userId="S::jpc362@cornell.edu::5c50df23-acc5-4540-b330-5153bf3c4f7c" providerId="AD" clId="Web-{C09A111C-BDD9-D9F3-C770-7C4E18AE206B}" dt="2023-10-17T15:39:15.260" v="6"/>
        <pc:sldMkLst>
          <pc:docMk/>
          <pc:sldMk cId="3406655415" sldId="267"/>
        </pc:sldMkLst>
      </pc:sldChg>
      <pc:sldChg chg="addSp delSp modSp delAnim">
        <pc:chgData name="Jonathan Pei-Wah Chang" userId="S::jpc362@cornell.edu::5c50df23-acc5-4540-b330-5153bf3c4f7c" providerId="AD" clId="Web-{C09A111C-BDD9-D9F3-C770-7C4E18AE206B}" dt="2023-10-17T15:42:56.377" v="51" actId="1076"/>
        <pc:sldMkLst>
          <pc:docMk/>
          <pc:sldMk cId="770754300" sldId="268"/>
        </pc:sldMkLst>
        <pc:spChg chg="mod">
          <ac:chgData name="Jonathan Pei-Wah Chang" userId="S::jpc362@cornell.edu::5c50df23-acc5-4540-b330-5153bf3c4f7c" providerId="AD" clId="Web-{C09A111C-BDD9-D9F3-C770-7C4E18AE206B}" dt="2023-10-17T15:42:38.204" v="39" actId="20577"/>
          <ac:spMkLst>
            <pc:docMk/>
            <pc:sldMk cId="770754300" sldId="268"/>
            <ac:spMk id="2" creationId="{0592D933-D617-F3A1-2F70-B0DF5ED323E9}"/>
          </ac:spMkLst>
        </pc:spChg>
        <pc:spChg chg="del mod">
          <ac:chgData name="Jonathan Pei-Wah Chang" userId="S::jpc362@cornell.edu::5c50df23-acc5-4540-b330-5153bf3c4f7c" providerId="AD" clId="Web-{C09A111C-BDD9-D9F3-C770-7C4E18AE206B}" dt="2023-10-17T15:42:15.641" v="24"/>
          <ac:spMkLst>
            <pc:docMk/>
            <pc:sldMk cId="770754300" sldId="268"/>
            <ac:spMk id="3" creationId="{3942DA0D-B990-17C6-542C-71B050F02029}"/>
          </ac:spMkLst>
        </pc:spChg>
        <pc:spChg chg="del">
          <ac:chgData name="Jonathan Pei-Wah Chang" userId="S::jpc362@cornell.edu::5c50df23-acc5-4540-b330-5153bf3c4f7c" providerId="AD" clId="Web-{C09A111C-BDD9-D9F3-C770-7C4E18AE206B}" dt="2023-10-17T15:42:21.922" v="26"/>
          <ac:spMkLst>
            <pc:docMk/>
            <pc:sldMk cId="770754300" sldId="268"/>
            <ac:spMk id="4" creationId="{377F98B2-B872-9403-76AF-62E71DA88238}"/>
          </ac:spMkLst>
        </pc:spChg>
        <pc:spChg chg="mod">
          <ac:chgData name="Jonathan Pei-Wah Chang" userId="S::jpc362@cornell.edu::5c50df23-acc5-4540-b330-5153bf3c4f7c" providerId="AD" clId="Web-{C09A111C-BDD9-D9F3-C770-7C4E18AE206B}" dt="2023-10-17T15:42:56.345" v="46" actId="1076"/>
          <ac:spMkLst>
            <pc:docMk/>
            <pc:sldMk cId="770754300" sldId="268"/>
            <ac:spMk id="5" creationId="{C32D92AB-5B3E-C323-0D38-15E500808976}"/>
          </ac:spMkLst>
        </pc:spChg>
        <pc:spChg chg="mod">
          <ac:chgData name="Jonathan Pei-Wah Chang" userId="S::jpc362@cornell.edu::5c50df23-acc5-4540-b330-5153bf3c4f7c" providerId="AD" clId="Web-{C09A111C-BDD9-D9F3-C770-7C4E18AE206B}" dt="2023-10-17T15:42:56.361" v="47" actId="1076"/>
          <ac:spMkLst>
            <pc:docMk/>
            <pc:sldMk cId="770754300" sldId="268"/>
            <ac:spMk id="6" creationId="{7572131E-C863-7FA5-E921-84EE4CD7BB9B}"/>
          </ac:spMkLst>
        </pc:spChg>
        <pc:spChg chg="mod">
          <ac:chgData name="Jonathan Pei-Wah Chang" userId="S::jpc362@cornell.edu::5c50df23-acc5-4540-b330-5153bf3c4f7c" providerId="AD" clId="Web-{C09A111C-BDD9-D9F3-C770-7C4E18AE206B}" dt="2023-10-17T15:42:56.361" v="49" actId="1076"/>
          <ac:spMkLst>
            <pc:docMk/>
            <pc:sldMk cId="770754300" sldId="268"/>
            <ac:spMk id="8" creationId="{91B67BC9-F98F-1AC3-341A-704E6C2D0787}"/>
          </ac:spMkLst>
        </pc:spChg>
        <pc:spChg chg="mod">
          <ac:chgData name="Jonathan Pei-Wah Chang" userId="S::jpc362@cornell.edu::5c50df23-acc5-4540-b330-5153bf3c4f7c" providerId="AD" clId="Web-{C09A111C-BDD9-D9F3-C770-7C4E18AE206B}" dt="2023-10-17T15:42:56.377" v="50" actId="1076"/>
          <ac:spMkLst>
            <pc:docMk/>
            <pc:sldMk cId="770754300" sldId="268"/>
            <ac:spMk id="9" creationId="{B2936D5E-45A2-85C8-F1B7-F5AF0690921D}"/>
          </ac:spMkLst>
        </pc:spChg>
        <pc:spChg chg="add del mod">
          <ac:chgData name="Jonathan Pei-Wah Chang" userId="S::jpc362@cornell.edu::5c50df23-acc5-4540-b330-5153bf3c4f7c" providerId="AD" clId="Web-{C09A111C-BDD9-D9F3-C770-7C4E18AE206B}" dt="2023-10-17T15:42:18.407" v="25"/>
          <ac:spMkLst>
            <pc:docMk/>
            <pc:sldMk cId="770754300" sldId="268"/>
            <ac:spMk id="12" creationId="{B3F763B2-4278-A6C3-32C3-AEAEDA303883}"/>
          </ac:spMkLst>
        </pc:spChg>
        <pc:spChg chg="add del mod">
          <ac:chgData name="Jonathan Pei-Wah Chang" userId="S::jpc362@cornell.edu::5c50df23-acc5-4540-b330-5153bf3c4f7c" providerId="AD" clId="Web-{C09A111C-BDD9-D9F3-C770-7C4E18AE206B}" dt="2023-10-17T15:42:24.516" v="27"/>
          <ac:spMkLst>
            <pc:docMk/>
            <pc:sldMk cId="770754300" sldId="268"/>
            <ac:spMk id="14" creationId="{50629857-1E1D-F5AC-4741-EDBD1563CC42}"/>
          </ac:spMkLst>
        </pc:spChg>
        <pc:cxnChg chg="mod">
          <ac:chgData name="Jonathan Pei-Wah Chang" userId="S::jpc362@cornell.edu::5c50df23-acc5-4540-b330-5153bf3c4f7c" providerId="AD" clId="Web-{C09A111C-BDD9-D9F3-C770-7C4E18AE206B}" dt="2023-10-17T15:42:56.361" v="48" actId="1076"/>
          <ac:cxnSpMkLst>
            <pc:docMk/>
            <pc:sldMk cId="770754300" sldId="268"/>
            <ac:cxnSpMk id="7" creationId="{F9ABF73B-5734-DFF1-9A7D-55D85B0C797C}"/>
          </ac:cxnSpMkLst>
        </pc:cxnChg>
        <pc:cxnChg chg="mod">
          <ac:chgData name="Jonathan Pei-Wah Chang" userId="S::jpc362@cornell.edu::5c50df23-acc5-4540-b330-5153bf3c4f7c" providerId="AD" clId="Web-{C09A111C-BDD9-D9F3-C770-7C4E18AE206B}" dt="2023-10-17T15:42:56.377" v="51" actId="1076"/>
          <ac:cxnSpMkLst>
            <pc:docMk/>
            <pc:sldMk cId="770754300" sldId="268"/>
            <ac:cxnSpMk id="10" creationId="{203326D6-1DDA-E9CB-692B-FC1460104695}"/>
          </ac:cxnSpMkLst>
        </pc:cxnChg>
      </pc:sldChg>
      <pc:sldChg chg="modSp">
        <pc:chgData name="Jonathan Pei-Wah Chang" userId="S::jpc362@cornell.edu::5c50df23-acc5-4540-b330-5153bf3c4f7c" providerId="AD" clId="Web-{C09A111C-BDD9-D9F3-C770-7C4E18AE206B}" dt="2023-10-17T15:43:12.002" v="59" actId="20577"/>
        <pc:sldMkLst>
          <pc:docMk/>
          <pc:sldMk cId="3382857673" sldId="269"/>
        </pc:sldMkLst>
        <pc:spChg chg="mod">
          <ac:chgData name="Jonathan Pei-Wah Chang" userId="S::jpc362@cornell.edu::5c50df23-acc5-4540-b330-5153bf3c4f7c" providerId="AD" clId="Web-{C09A111C-BDD9-D9F3-C770-7C4E18AE206B}" dt="2023-10-17T15:43:12.002" v="59" actId="20577"/>
          <ac:spMkLst>
            <pc:docMk/>
            <pc:sldMk cId="3382857673" sldId="269"/>
            <ac:spMk id="2" creationId="{6DAA7B33-FF56-7835-6EA9-823C4ED74368}"/>
          </ac:spMkLst>
        </pc:spChg>
      </pc:sldChg>
      <pc:sldChg chg="modSp">
        <pc:chgData name="Jonathan Pei-Wah Chang" userId="S::jpc362@cornell.edu::5c50df23-acc5-4540-b330-5153bf3c4f7c" providerId="AD" clId="Web-{C09A111C-BDD9-D9F3-C770-7C4E18AE206B}" dt="2023-10-17T15:43:33.019" v="62" actId="20577"/>
        <pc:sldMkLst>
          <pc:docMk/>
          <pc:sldMk cId="1673835108" sldId="270"/>
        </pc:sldMkLst>
        <pc:spChg chg="mod">
          <ac:chgData name="Jonathan Pei-Wah Chang" userId="S::jpc362@cornell.edu::5c50df23-acc5-4540-b330-5153bf3c4f7c" providerId="AD" clId="Web-{C09A111C-BDD9-D9F3-C770-7C4E18AE206B}" dt="2023-10-17T15:43:33.019" v="62" actId="20577"/>
          <ac:spMkLst>
            <pc:docMk/>
            <pc:sldMk cId="1673835108" sldId="270"/>
            <ac:spMk id="2" creationId="{ED48E55C-E19F-2403-46A0-2715718406E4}"/>
          </ac:spMkLst>
        </pc:spChg>
      </pc:sldChg>
      <pc:sldChg chg="modSp new">
        <pc:chgData name="Jonathan Pei-Wah Chang" userId="S::jpc362@cornell.edu::5c50df23-acc5-4540-b330-5153bf3c4f7c" providerId="AD" clId="Web-{C09A111C-BDD9-D9F3-C770-7C4E18AE206B}" dt="2023-10-17T19:47:24.343" v="1060" actId="20577"/>
        <pc:sldMkLst>
          <pc:docMk/>
          <pc:sldMk cId="1002350315" sldId="271"/>
        </pc:sldMkLst>
        <pc:spChg chg="mod">
          <ac:chgData name="Jonathan Pei-Wah Chang" userId="S::jpc362@cornell.edu::5c50df23-acc5-4540-b330-5153bf3c4f7c" providerId="AD" clId="Web-{C09A111C-BDD9-D9F3-C770-7C4E18AE206B}" dt="2023-10-17T15:47:23.948" v="74" actId="20577"/>
          <ac:spMkLst>
            <pc:docMk/>
            <pc:sldMk cId="1002350315" sldId="271"/>
            <ac:spMk id="2" creationId="{822FD70F-DA47-031B-F4BA-C1241BBE3789}"/>
          </ac:spMkLst>
        </pc:spChg>
        <pc:spChg chg="mod">
          <ac:chgData name="Jonathan Pei-Wah Chang" userId="S::jpc362@cornell.edu::5c50df23-acc5-4540-b330-5153bf3c4f7c" providerId="AD" clId="Web-{C09A111C-BDD9-D9F3-C770-7C4E18AE206B}" dt="2023-10-17T19:47:24.343" v="1060" actId="20577"/>
          <ac:spMkLst>
            <pc:docMk/>
            <pc:sldMk cId="1002350315" sldId="271"/>
            <ac:spMk id="3" creationId="{E7CD7DCC-727C-FEDB-660E-99E4BF4EEFDA}"/>
          </ac:spMkLst>
        </pc:spChg>
      </pc:sldChg>
      <pc:sldChg chg="del">
        <pc:chgData name="Jonathan Pei-Wah Chang" userId="S::jpc362@cornell.edu::5c50df23-acc5-4540-b330-5153bf3c4f7c" providerId="AD" clId="Web-{C09A111C-BDD9-D9F3-C770-7C4E18AE206B}" dt="2023-10-17T15:43:44.316" v="65"/>
        <pc:sldMkLst>
          <pc:docMk/>
          <pc:sldMk cId="2748295599" sldId="271"/>
        </pc:sldMkLst>
      </pc:sldChg>
      <pc:sldChg chg="addSp modSp new addAnim delAnim">
        <pc:chgData name="Jonathan Pei-Wah Chang" userId="S::jpc362@cornell.edu::5c50df23-acc5-4540-b330-5153bf3c4f7c" providerId="AD" clId="Web-{C09A111C-BDD9-D9F3-C770-7C4E18AE206B}" dt="2023-10-17T17:39:49.614" v="384" actId="1076"/>
        <pc:sldMkLst>
          <pc:docMk/>
          <pc:sldMk cId="1707323" sldId="272"/>
        </pc:sldMkLst>
        <pc:spChg chg="mod">
          <ac:chgData name="Jonathan Pei-Wah Chang" userId="S::jpc362@cornell.edu::5c50df23-acc5-4540-b330-5153bf3c4f7c" providerId="AD" clId="Web-{C09A111C-BDD9-D9F3-C770-7C4E18AE206B}" dt="2023-10-17T17:33:22.820" v="248" actId="20577"/>
          <ac:spMkLst>
            <pc:docMk/>
            <pc:sldMk cId="1707323" sldId="272"/>
            <ac:spMk id="2" creationId="{EE3759F7-EEF4-187F-A03E-898C284192F1}"/>
          </ac:spMkLst>
        </pc:spChg>
        <pc:spChg chg="mod">
          <ac:chgData name="Jonathan Pei-Wah Chang" userId="S::jpc362@cornell.edu::5c50df23-acc5-4540-b330-5153bf3c4f7c" providerId="AD" clId="Web-{C09A111C-BDD9-D9F3-C770-7C4E18AE206B}" dt="2023-10-17T17:34:10.837" v="294" actId="20577"/>
          <ac:spMkLst>
            <pc:docMk/>
            <pc:sldMk cId="1707323" sldId="272"/>
            <ac:spMk id="3" creationId="{4DE09A73-5D1C-9973-F621-8853C8858F29}"/>
          </ac:spMkLst>
        </pc:spChg>
        <pc:spChg chg="mod">
          <ac:chgData name="Jonathan Pei-Wah Chang" userId="S::jpc362@cornell.edu::5c50df23-acc5-4540-b330-5153bf3c4f7c" providerId="AD" clId="Web-{C09A111C-BDD9-D9F3-C770-7C4E18AE206B}" dt="2023-10-17T17:35:43.653" v="331" actId="20577"/>
          <ac:spMkLst>
            <pc:docMk/>
            <pc:sldMk cId="1707323" sldId="272"/>
            <ac:spMk id="4" creationId="{C3EF2905-4F55-56AD-150B-B1F22BB98A23}"/>
          </ac:spMkLst>
        </pc:spChg>
        <pc:spChg chg="add mod">
          <ac:chgData name="Jonathan Pei-Wah Chang" userId="S::jpc362@cornell.edu::5c50df23-acc5-4540-b330-5153bf3c4f7c" providerId="AD" clId="Web-{C09A111C-BDD9-D9F3-C770-7C4E18AE206B}" dt="2023-10-17T17:37:11.609" v="345" actId="1076"/>
          <ac:spMkLst>
            <pc:docMk/>
            <pc:sldMk cId="1707323" sldId="272"/>
            <ac:spMk id="7" creationId="{D7168202-55BD-3697-D766-04A4BC3CC6F4}"/>
          </ac:spMkLst>
        </pc:spChg>
        <pc:spChg chg="add mod">
          <ac:chgData name="Jonathan Pei-Wah Chang" userId="S::jpc362@cornell.edu::5c50df23-acc5-4540-b330-5153bf3c4f7c" providerId="AD" clId="Web-{C09A111C-BDD9-D9F3-C770-7C4E18AE206B}" dt="2023-10-17T17:38:06.814" v="363" actId="20577"/>
          <ac:spMkLst>
            <pc:docMk/>
            <pc:sldMk cId="1707323" sldId="272"/>
            <ac:spMk id="8" creationId="{A69A519C-C8D5-9553-1A57-B6F6C9F371E3}"/>
          </ac:spMkLst>
        </pc:spChg>
        <pc:spChg chg="add mod">
          <ac:chgData name="Jonathan Pei-Wah Chang" userId="S::jpc362@cornell.edu::5c50df23-acc5-4540-b330-5153bf3c4f7c" providerId="AD" clId="Web-{C09A111C-BDD9-D9F3-C770-7C4E18AE206B}" dt="2023-10-17T17:39:49.614" v="384" actId="1076"/>
          <ac:spMkLst>
            <pc:docMk/>
            <pc:sldMk cId="1707323" sldId="272"/>
            <ac:spMk id="9" creationId="{B9EC6E0F-051B-BF04-4555-BBE311E98B92}"/>
          </ac:spMkLst>
        </pc:spChg>
        <pc:picChg chg="add mod">
          <ac:chgData name="Jonathan Pei-Wah Chang" userId="S::jpc362@cornell.edu::5c50df23-acc5-4540-b330-5153bf3c4f7c" providerId="AD" clId="Web-{C09A111C-BDD9-D9F3-C770-7C4E18AE206B}" dt="2023-10-17T17:35:03.527" v="298" actId="1076"/>
          <ac:picMkLst>
            <pc:docMk/>
            <pc:sldMk cId="1707323" sldId="272"/>
            <ac:picMk id="5" creationId="{51F71083-1F34-E97B-18DB-D43D43410285}"/>
          </ac:picMkLst>
        </pc:picChg>
        <pc:picChg chg="add mod">
          <ac:chgData name="Jonathan Pei-Wah Chang" userId="S::jpc362@cornell.edu::5c50df23-acc5-4540-b330-5153bf3c4f7c" providerId="AD" clId="Web-{C09A111C-BDD9-D9F3-C770-7C4E18AE206B}" dt="2023-10-17T17:36:13.076" v="335" actId="1076"/>
          <ac:picMkLst>
            <pc:docMk/>
            <pc:sldMk cId="1707323" sldId="272"/>
            <ac:picMk id="6" creationId="{1D05FFD5-AA6E-D9E1-0136-662813C1613F}"/>
          </ac:picMkLst>
        </pc:picChg>
      </pc:sldChg>
      <pc:sldChg chg="del">
        <pc:chgData name="Jonathan Pei-Wah Chang" userId="S::jpc362@cornell.edu::5c50df23-acc5-4540-b330-5153bf3c4f7c" providerId="AD" clId="Web-{C09A111C-BDD9-D9F3-C770-7C4E18AE206B}" dt="2023-10-17T15:43:44.316" v="64"/>
        <pc:sldMkLst>
          <pc:docMk/>
          <pc:sldMk cId="3704485903" sldId="272"/>
        </pc:sldMkLst>
      </pc:sldChg>
      <pc:sldChg chg="addSp modSp new">
        <pc:chgData name="Jonathan Pei-Wah Chang" userId="S::jpc362@cornell.edu::5c50df23-acc5-4540-b330-5153bf3c4f7c" providerId="AD" clId="Web-{C09A111C-BDD9-D9F3-C770-7C4E18AE206B}" dt="2023-10-17T19:46:57.796" v="1004" actId="20577"/>
        <pc:sldMkLst>
          <pc:docMk/>
          <pc:sldMk cId="897934626" sldId="273"/>
        </pc:sldMkLst>
        <pc:spChg chg="mod">
          <ac:chgData name="Jonathan Pei-Wah Chang" userId="S::jpc362@cornell.edu::5c50df23-acc5-4540-b330-5153bf3c4f7c" providerId="AD" clId="Web-{C09A111C-BDD9-D9F3-C770-7C4E18AE206B}" dt="2023-10-17T17:46:25.846" v="402" actId="20577"/>
          <ac:spMkLst>
            <pc:docMk/>
            <pc:sldMk cId="897934626" sldId="273"/>
            <ac:spMk id="2" creationId="{4C36C5CC-0BD3-255A-79BA-99A7D33E9FD7}"/>
          </ac:spMkLst>
        </pc:spChg>
        <pc:spChg chg="mod">
          <ac:chgData name="Jonathan Pei-Wah Chang" userId="S::jpc362@cornell.edu::5c50df23-acc5-4540-b330-5153bf3c4f7c" providerId="AD" clId="Web-{C09A111C-BDD9-D9F3-C770-7C4E18AE206B}" dt="2023-10-17T19:46:57.796" v="1004" actId="20577"/>
          <ac:spMkLst>
            <pc:docMk/>
            <pc:sldMk cId="897934626" sldId="273"/>
            <ac:spMk id="3" creationId="{535EFD28-97D6-5973-6FC4-8480A14643AF}"/>
          </ac:spMkLst>
        </pc:spChg>
        <pc:spChg chg="add mod">
          <ac:chgData name="Jonathan Pei-Wah Chang" userId="S::jpc362@cornell.edu::5c50df23-acc5-4540-b330-5153bf3c4f7c" providerId="AD" clId="Web-{C09A111C-BDD9-D9F3-C770-7C4E18AE206B}" dt="2023-10-17T17:54:27.346" v="515" actId="14100"/>
          <ac:spMkLst>
            <pc:docMk/>
            <pc:sldMk cId="897934626" sldId="273"/>
            <ac:spMk id="5" creationId="{943E459E-10E9-16AD-A78D-8A3C8E3C77C8}"/>
          </ac:spMkLst>
        </pc:spChg>
        <pc:picChg chg="add mod">
          <ac:chgData name="Jonathan Pei-Wah Chang" userId="S::jpc362@cornell.edu::5c50df23-acc5-4540-b330-5153bf3c4f7c" providerId="AD" clId="Web-{C09A111C-BDD9-D9F3-C770-7C4E18AE206B}" dt="2023-10-17T17:54:07.299" v="505" actId="1076"/>
          <ac:picMkLst>
            <pc:docMk/>
            <pc:sldMk cId="897934626" sldId="273"/>
            <ac:picMk id="4" creationId="{58D18D84-FC6D-51F6-0F3A-C7A160926248}"/>
          </ac:picMkLst>
        </pc:picChg>
      </pc:sldChg>
      <pc:sldChg chg="del">
        <pc:chgData name="Jonathan Pei-Wah Chang" userId="S::jpc362@cornell.edu::5c50df23-acc5-4540-b330-5153bf3c4f7c" providerId="AD" clId="Web-{C09A111C-BDD9-D9F3-C770-7C4E18AE206B}" dt="2023-10-17T15:43:44.316" v="63"/>
        <pc:sldMkLst>
          <pc:docMk/>
          <pc:sldMk cId="3773856354" sldId="273"/>
        </pc:sldMkLst>
      </pc:sldChg>
      <pc:sldChg chg="modSp new">
        <pc:chgData name="Jonathan Pei-Wah Chang" userId="S::jpc362@cornell.edu::5c50df23-acc5-4540-b330-5153bf3c4f7c" providerId="AD" clId="Web-{C09A111C-BDD9-D9F3-C770-7C4E18AE206B}" dt="2023-10-17T18:47:37.466" v="848" actId="20577"/>
        <pc:sldMkLst>
          <pc:docMk/>
          <pc:sldMk cId="2744072000" sldId="274"/>
        </pc:sldMkLst>
        <pc:spChg chg="mod">
          <ac:chgData name="Jonathan Pei-Wah Chang" userId="S::jpc362@cornell.edu::5c50df23-acc5-4540-b330-5153bf3c4f7c" providerId="AD" clId="Web-{C09A111C-BDD9-D9F3-C770-7C4E18AE206B}" dt="2023-10-17T18:03:47.224" v="665" actId="20577"/>
          <ac:spMkLst>
            <pc:docMk/>
            <pc:sldMk cId="2744072000" sldId="274"/>
            <ac:spMk id="2" creationId="{764250F8-E890-AF37-56B9-78205B1DAD18}"/>
          </ac:spMkLst>
        </pc:spChg>
        <pc:spChg chg="mod">
          <ac:chgData name="Jonathan Pei-Wah Chang" userId="S::jpc362@cornell.edu::5c50df23-acc5-4540-b330-5153bf3c4f7c" providerId="AD" clId="Web-{C09A111C-BDD9-D9F3-C770-7C4E18AE206B}" dt="2023-10-17T18:47:37.466" v="848" actId="20577"/>
          <ac:spMkLst>
            <pc:docMk/>
            <pc:sldMk cId="2744072000" sldId="274"/>
            <ac:spMk id="3" creationId="{B438F3AE-7572-A5EA-8783-5F2215984AFC}"/>
          </ac:spMkLst>
        </pc:spChg>
      </pc:sldChg>
      <pc:sldChg chg="addSp modSp new addAnim">
        <pc:chgData name="Jonathan Pei-Wah Chang" userId="S::jpc362@cornell.edu::5c50df23-acc5-4540-b330-5153bf3c4f7c" providerId="AD" clId="Web-{C09A111C-BDD9-D9F3-C770-7C4E18AE206B}" dt="2023-10-17T19:45:36.856" v="997"/>
        <pc:sldMkLst>
          <pc:docMk/>
          <pc:sldMk cId="1859611920" sldId="275"/>
        </pc:sldMkLst>
        <pc:spChg chg="mod">
          <ac:chgData name="Jonathan Pei-Wah Chang" userId="S::jpc362@cornell.edu::5c50df23-acc5-4540-b330-5153bf3c4f7c" providerId="AD" clId="Web-{C09A111C-BDD9-D9F3-C770-7C4E18AE206B}" dt="2023-10-17T18:53:21.097" v="881" actId="20577"/>
          <ac:spMkLst>
            <pc:docMk/>
            <pc:sldMk cId="1859611920" sldId="275"/>
            <ac:spMk id="2" creationId="{BFA4E421-E95D-2CE8-72D2-3CBD3E56C1EA}"/>
          </ac:spMkLst>
        </pc:spChg>
        <pc:spChg chg="mod">
          <ac:chgData name="Jonathan Pei-Wah Chang" userId="S::jpc362@cornell.edu::5c50df23-acc5-4540-b330-5153bf3c4f7c" providerId="AD" clId="Web-{C09A111C-BDD9-D9F3-C770-7C4E18AE206B}" dt="2023-10-17T18:55:19.151" v="993" actId="20577"/>
          <ac:spMkLst>
            <pc:docMk/>
            <pc:sldMk cId="1859611920" sldId="275"/>
            <ac:spMk id="3" creationId="{27A892F1-D2B4-54D1-ED3E-D9114A5B2B52}"/>
          </ac:spMkLst>
        </pc:spChg>
        <pc:spChg chg="add mod">
          <ac:chgData name="Jonathan Pei-Wah Chang" userId="S::jpc362@cornell.edu::5c50df23-acc5-4540-b330-5153bf3c4f7c" providerId="AD" clId="Web-{C09A111C-BDD9-D9F3-C770-7C4E18AE206B}" dt="2023-10-17T19:45:25.559" v="996"/>
          <ac:spMkLst>
            <pc:docMk/>
            <pc:sldMk cId="1859611920" sldId="275"/>
            <ac:spMk id="4" creationId="{A7AD2A1F-E397-E666-651A-E9B7BEBF1240}"/>
          </ac:spMkLst>
        </pc:spChg>
      </pc:sldChg>
    </pc:docChg>
  </pc:docChgLst>
  <pc:docChgLst>
    <pc:chgData name="Jonathan Pei-Wah Chang" userId="S::jpc362@cornell.edu::5c50df23-acc5-4540-b330-5153bf3c4f7c" providerId="AD" clId="Web-{4DE9095B-D599-42B4-616C-559F7115CFB4}"/>
    <pc:docChg chg="addSld modSld">
      <pc:chgData name="Jonathan Pei-Wah Chang" userId="S::jpc362@cornell.edu::5c50df23-acc5-4540-b330-5153bf3c4f7c" providerId="AD" clId="Web-{4DE9095B-D599-42B4-616C-559F7115CFB4}" dt="2023-10-19T15:04:12.500" v="313" actId="20577"/>
      <pc:docMkLst>
        <pc:docMk/>
      </pc:docMkLst>
      <pc:sldChg chg="modSp">
        <pc:chgData name="Jonathan Pei-Wah Chang" userId="S::jpc362@cornell.edu::5c50df23-acc5-4540-b330-5153bf3c4f7c" providerId="AD" clId="Web-{4DE9095B-D599-42B4-616C-559F7115CFB4}" dt="2023-10-19T14:48:06.472" v="81" actId="20577"/>
        <pc:sldMkLst>
          <pc:docMk/>
          <pc:sldMk cId="3376689082" sldId="286"/>
        </pc:sldMkLst>
        <pc:spChg chg="mod">
          <ac:chgData name="Jonathan Pei-Wah Chang" userId="S::jpc362@cornell.edu::5c50df23-acc5-4540-b330-5153bf3c4f7c" providerId="AD" clId="Web-{4DE9095B-D599-42B4-616C-559F7115CFB4}" dt="2023-10-19T14:48:06.472" v="81" actId="20577"/>
          <ac:spMkLst>
            <pc:docMk/>
            <pc:sldMk cId="3376689082" sldId="286"/>
            <ac:spMk id="3" creationId="{745032C7-4837-60BD-616F-37753D702859}"/>
          </ac:spMkLst>
        </pc:spChg>
      </pc:sldChg>
      <pc:sldChg chg="addSp modSp new mod modClrScheme chgLayout">
        <pc:chgData name="Jonathan Pei-Wah Chang" userId="S::jpc362@cornell.edu::5c50df23-acc5-4540-b330-5153bf3c4f7c" providerId="AD" clId="Web-{4DE9095B-D599-42B4-616C-559F7115CFB4}" dt="2023-10-19T15:04:12.500" v="313" actId="20577"/>
        <pc:sldMkLst>
          <pc:docMk/>
          <pc:sldMk cId="494039997" sldId="289"/>
        </pc:sldMkLst>
        <pc:spChg chg="mod ord">
          <ac:chgData name="Jonathan Pei-Wah Chang" userId="S::jpc362@cornell.edu::5c50df23-acc5-4540-b330-5153bf3c4f7c" providerId="AD" clId="Web-{4DE9095B-D599-42B4-616C-559F7115CFB4}" dt="2023-10-19T15:01:55.403" v="90"/>
          <ac:spMkLst>
            <pc:docMk/>
            <pc:sldMk cId="494039997" sldId="289"/>
            <ac:spMk id="2" creationId="{BCABFABB-BAFB-1206-50A1-C2D329AA8C0A}"/>
          </ac:spMkLst>
        </pc:spChg>
        <pc:spChg chg="add mod ord">
          <ac:chgData name="Jonathan Pei-Wah Chang" userId="S::jpc362@cornell.edu::5c50df23-acc5-4540-b330-5153bf3c4f7c" providerId="AD" clId="Web-{4DE9095B-D599-42B4-616C-559F7115CFB4}" dt="2023-10-19T15:04:12.500" v="313" actId="20577"/>
          <ac:spMkLst>
            <pc:docMk/>
            <pc:sldMk cId="494039997" sldId="289"/>
            <ac:spMk id="3" creationId="{FC9788C3-E6A3-A93A-52B0-87870DA0E01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cd4f0887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gbcd4f088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a633aa774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a633aa774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CSS maters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08675" y="5925446"/>
            <a:ext cx="1371600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0" y="0"/>
            <a:ext cx="12192000" cy="2223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58" name="Google Shape;58;p13" descr="cu white lrg.psd"/>
          <p:cNvPicPr preferRelativeResize="0"/>
          <p:nvPr/>
        </p:nvPicPr>
        <p:blipFill rotWithShape="1">
          <a:blip r:embed="rId2">
            <a:alphaModFix/>
          </a:blip>
          <a:srcRect l="29545" r="-704"/>
          <a:stretch/>
        </p:blipFill>
        <p:spPr>
          <a:xfrm>
            <a:off x="5162102" y="-157024"/>
            <a:ext cx="1826746" cy="5224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381000" y="1752600"/>
            <a:ext cx="11571900" cy="3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381000" y="1066800"/>
            <a:ext cx="11570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Helvetica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descr="0889_10_C_lr.jpg"/>
          <p:cNvPicPr preferRelativeResize="0"/>
          <p:nvPr/>
        </p:nvPicPr>
        <p:blipFill rotWithShape="1">
          <a:blip r:embed="rId2">
            <a:alphaModFix/>
          </a:blip>
          <a:srcRect l="3172" r="7962"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" name="Google Shape;66;p14" descr="cu white lrg.psd"/>
          <p:cNvPicPr preferRelativeResize="0"/>
          <p:nvPr/>
        </p:nvPicPr>
        <p:blipFill rotWithShape="1">
          <a:blip r:embed="rId3">
            <a:alphaModFix/>
          </a:blip>
          <a:srcRect r="72185"/>
          <a:stretch/>
        </p:blipFill>
        <p:spPr>
          <a:xfrm>
            <a:off x="242711" y="402168"/>
            <a:ext cx="1732846" cy="126796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0" y="0"/>
            <a:ext cx="12192000" cy="2223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437447" y="1828800"/>
            <a:ext cx="6370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438151" y="3200422"/>
            <a:ext cx="55161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00" y="305250"/>
            <a:ext cx="1067175" cy="9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-6"/>
            <a:ext cx="12191999" cy="304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yanwingate.com/intro-to-machine-learnin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58000"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6400" y="1409699"/>
            <a:ext cx="6096000" cy="9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400" y="457200"/>
            <a:ext cx="3429007" cy="82296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403225" y="2703875"/>
            <a:ext cx="9242700" cy="184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CCSS Python Machine Learning Series, Part 3</a:t>
            </a:r>
            <a:br>
              <a:rPr lang="en-US" sz="2400" dirty="0"/>
            </a:br>
            <a:r>
              <a:rPr lang="en-US" sz="4800" dirty="0"/>
              <a:t>Supervised Learning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406400" y="4637075"/>
            <a:ext cx="8101800" cy="11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sz="1800">
                <a:latin typeface="Verdana"/>
                <a:ea typeface="Verdana"/>
                <a:sym typeface="Verdana"/>
              </a:rPr>
              <a:t>Instructor: Jonathan P. Chang</a:t>
            </a:r>
            <a:endParaRPr lang="en-US">
              <a:ea typeface="Verdana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sz="1800" dirty="0">
                <a:latin typeface="Verdana"/>
                <a:ea typeface="Verdana"/>
              </a:rPr>
              <a:t>Helper: Aishat Sadiq</a:t>
            </a:r>
          </a:p>
          <a:p>
            <a:pPr marL="0" lvl="0" indent="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688"/>
              <a:buNone/>
            </a:pPr>
            <a:r>
              <a:rPr lang="en-US" sz="1800" dirty="0">
                <a:latin typeface="Verdana"/>
                <a:ea typeface="Verdana"/>
                <a:cs typeface="Verdana"/>
                <a:sym typeface="Verdana"/>
              </a:rPr>
              <a:t>CCSS-ResearchSupport@cornell.edu		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95000"/>
              </a:lnSpc>
              <a:spcBef>
                <a:spcPts val="1600"/>
              </a:spcBef>
              <a:spcAft>
                <a:spcPts val="1600"/>
              </a:spcAft>
              <a:buSzPts val="688"/>
              <a:buNone/>
            </a:pPr>
            <a:r>
              <a:rPr lang="en-US" sz="1800" dirty="0">
                <a:latin typeface="Verdana"/>
                <a:ea typeface="Verdana"/>
                <a:cs typeface="Verdana"/>
                <a:sym typeface="Verdana"/>
              </a:rPr>
              <a:t>			</a:t>
            </a:r>
            <a:endParaRPr sz="1800" dirty="0"/>
          </a:p>
        </p:txBody>
      </p:sp>
      <p:cxnSp>
        <p:nvCxnSpPr>
          <p:cNvPr id="78" name="Google Shape;78;p15"/>
          <p:cNvCxnSpPr/>
          <p:nvPr/>
        </p:nvCxnSpPr>
        <p:spPr>
          <a:xfrm>
            <a:off x="405696" y="2514600"/>
            <a:ext cx="1931104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" name="Google Shape;79;p15"/>
          <p:cNvSpPr txBox="1"/>
          <p:nvPr/>
        </p:nvSpPr>
        <p:spPr>
          <a:xfrm>
            <a:off x="320925" y="3846850"/>
            <a:ext cx="25722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4E421-E95D-2CE8-72D2-3CBD3E56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if a Model is Good?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892F1-D2B4-54D1-ED3E-D9114A5B2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because you have a model for making predictions doesn't mean those predictions are good!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Imagine a silly model where you make decisions by flipping a coin!</a:t>
            </a:r>
          </a:p>
          <a:p>
            <a:pPr indent="-349250">
              <a:lnSpc>
                <a:spcPct val="114999"/>
              </a:lnSpc>
              <a:buSzPts val="1900"/>
            </a:pPr>
            <a:r>
              <a:rPr lang="en-US" dirty="0"/>
              <a:t>To </a:t>
            </a:r>
            <a:r>
              <a:rPr lang="en-US" b="1" dirty="0"/>
              <a:t>evaluate</a:t>
            </a:r>
            <a:r>
              <a:rPr lang="en-US" dirty="0"/>
              <a:t> a model we need to understand two things:</a:t>
            </a:r>
          </a:p>
          <a:p>
            <a:pPr marL="1022350" lvl="1" indent="-457200">
              <a:lnSpc>
                <a:spcPct val="114999"/>
              </a:lnSpc>
              <a:buAutoNum type="arabicPeriod"/>
            </a:pPr>
            <a:r>
              <a:rPr lang="en-US" dirty="0"/>
              <a:t>What do we mean (formally, mathematically) by a "good" prediction?</a:t>
            </a:r>
          </a:p>
          <a:p>
            <a:pPr marL="1022350" lvl="1" indent="-457200">
              <a:lnSpc>
                <a:spcPct val="114999"/>
              </a:lnSpc>
              <a:buAutoNum type="arabicPeriod"/>
            </a:pPr>
            <a:r>
              <a:rPr lang="en-US" dirty="0"/>
              <a:t>What predictions should we use to measure "goodness"?</a:t>
            </a:r>
          </a:p>
        </p:txBody>
      </p:sp>
    </p:spTree>
    <p:extLst>
      <p:ext uri="{BB962C8B-B14F-4D97-AF65-F5344CB8AC3E}">
        <p14:creationId xmlns:p14="http://schemas.microsoft.com/office/powerpoint/2010/main" val="1859611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8FCB7-2A13-8F15-4DB0-F9F76420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Models: Mathematical Measures of "Goodness"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0E763-8A05-D72A-2CC4-F0A4639B0D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Simplest measure of "goodness is </a:t>
            </a:r>
            <a:r>
              <a:rPr lang="en-US" b="1" dirty="0"/>
              <a:t>accuracy</a:t>
            </a:r>
            <a:r>
              <a:rPr lang="en-US" dirty="0"/>
              <a:t>: what percent of datapoints does the model classify correctly?</a:t>
            </a:r>
          </a:p>
          <a:p>
            <a:pPr lvl="1">
              <a:lnSpc>
                <a:spcPct val="114999"/>
              </a:lnSpc>
              <a:buSzPts val="2400"/>
            </a:pPr>
            <a:r>
              <a:rPr lang="en-US" dirty="0"/>
              <a:t>Perfect accuracy means every dog is classified as a dog, every cat is classified as a cat, etc.</a:t>
            </a:r>
          </a:p>
        </p:txBody>
      </p:sp>
    </p:spTree>
    <p:extLst>
      <p:ext uri="{BB962C8B-B14F-4D97-AF65-F5344CB8AC3E}">
        <p14:creationId xmlns:p14="http://schemas.microsoft.com/office/powerpoint/2010/main" val="201192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8FCB7-2A13-8F15-4DB0-F9F76420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Models: Mathematical Measures of "Goodness"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0E763-8A05-D72A-2CC4-F0A4639B0D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Simplest measure of "goodness is </a:t>
            </a:r>
            <a:r>
              <a:rPr lang="en-US" b="1" dirty="0"/>
              <a:t>accuracy</a:t>
            </a:r>
            <a:r>
              <a:rPr lang="en-US" dirty="0"/>
              <a:t>: what percent of datapoints does the model classify correctly?</a:t>
            </a:r>
          </a:p>
          <a:p>
            <a:pPr lvl="1">
              <a:lnSpc>
                <a:spcPct val="114999"/>
              </a:lnSpc>
              <a:buSzPts val="2400"/>
            </a:pPr>
            <a:r>
              <a:rPr lang="en-US" dirty="0"/>
              <a:t>Perfect accuracy means every dog is classified as a dog, every cat is classified as a cat, etc.</a:t>
            </a:r>
          </a:p>
          <a:p>
            <a:pPr>
              <a:lnSpc>
                <a:spcPct val="114999"/>
              </a:lnSpc>
            </a:pPr>
            <a:r>
              <a:rPr lang="en-US" dirty="0"/>
              <a:t>A more detailed breakdown: the </a:t>
            </a:r>
            <a:r>
              <a:rPr lang="en-US" b="1" dirty="0"/>
              <a:t>confusion matrix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D9D4B4C-799C-18DF-884C-3C2DF5336B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906284"/>
              </p:ext>
            </p:extLst>
          </p:nvPr>
        </p:nvGraphicFramePr>
        <p:xfrm>
          <a:off x="1895475" y="3952875"/>
          <a:ext cx="4147163" cy="28002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3407">
                  <a:extLst>
                    <a:ext uri="{9D8B030D-6E8A-4147-A177-3AD203B41FA5}">
                      <a16:colId xmlns:a16="http://schemas.microsoft.com/office/drawing/2014/main" val="914055176"/>
                    </a:ext>
                  </a:extLst>
                </a:gridCol>
                <a:gridCol w="1751878">
                  <a:extLst>
                    <a:ext uri="{9D8B030D-6E8A-4147-A177-3AD203B41FA5}">
                      <a16:colId xmlns:a16="http://schemas.microsoft.com/office/drawing/2014/main" val="1321237548"/>
                    </a:ext>
                  </a:extLst>
                </a:gridCol>
                <a:gridCol w="1751878">
                  <a:extLst>
                    <a:ext uri="{9D8B030D-6E8A-4147-A177-3AD203B41FA5}">
                      <a16:colId xmlns:a16="http://schemas.microsoft.com/office/drawing/2014/main" val="375650908"/>
                    </a:ext>
                  </a:extLst>
                </a:gridCol>
              </a:tblGrid>
              <a:tr h="613761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69235"/>
                  </a:ext>
                </a:extLst>
              </a:tr>
              <a:tr h="10932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True Negative (TN)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False Positive (FP)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721139"/>
                  </a:ext>
                </a:extLst>
              </a:tr>
              <a:tr h="10932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False Negative (FN)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True Positive (TP)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96011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7419E55-B329-F91F-96A2-B2C81B023677}"/>
              </a:ext>
            </a:extLst>
          </p:cNvPr>
          <p:cNvSpPr txBox="1"/>
          <p:nvPr/>
        </p:nvSpPr>
        <p:spPr>
          <a:xfrm>
            <a:off x="2914650" y="35337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Model Prediction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10EEDE-4AAC-1D1F-EC5C-E92E2EBDC79D}"/>
              </a:ext>
            </a:extLst>
          </p:cNvPr>
          <p:cNvSpPr txBox="1"/>
          <p:nvPr/>
        </p:nvSpPr>
        <p:spPr>
          <a:xfrm>
            <a:off x="542925" y="5457825"/>
            <a:ext cx="13049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True Label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BA507-9211-09CD-6AF1-8A48095D7E21}"/>
              </a:ext>
            </a:extLst>
          </p:cNvPr>
          <p:cNvSpPr txBox="1"/>
          <p:nvPr/>
        </p:nvSpPr>
        <p:spPr>
          <a:xfrm>
            <a:off x="6381750" y="4514850"/>
            <a:ext cx="56769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rgbClr val="595959"/>
                </a:solidFill>
              </a:rPr>
              <a:t>True Positive Rate</a:t>
            </a:r>
            <a:r>
              <a:rPr lang="en-US" sz="1800" dirty="0">
                <a:solidFill>
                  <a:srgbClr val="595959"/>
                </a:solidFill>
              </a:rPr>
              <a:t> = fraction of actual positive datapoints that the model correctly predicts as positive = TP / (TP + FN)</a:t>
            </a:r>
          </a:p>
          <a:p>
            <a:endParaRPr lang="en-US" sz="1800" dirty="0">
              <a:solidFill>
                <a:srgbClr val="595959"/>
              </a:solidFill>
            </a:endParaRPr>
          </a:p>
          <a:p>
            <a:r>
              <a:rPr lang="en-US" sz="1800" b="1" dirty="0">
                <a:solidFill>
                  <a:srgbClr val="595959"/>
                </a:solidFill>
              </a:rPr>
              <a:t>False Positive Rate</a:t>
            </a:r>
            <a:r>
              <a:rPr lang="en-US" sz="1800" dirty="0">
                <a:solidFill>
                  <a:srgbClr val="595959"/>
                </a:solidFill>
              </a:rPr>
              <a:t> = fraction of actual negative datapoints that the model incorrectly predicts as positive = FP / (FP + TN)</a:t>
            </a:r>
          </a:p>
        </p:txBody>
      </p:sp>
    </p:spTree>
    <p:extLst>
      <p:ext uri="{BB962C8B-B14F-4D97-AF65-F5344CB8AC3E}">
        <p14:creationId xmlns:p14="http://schemas.microsoft.com/office/powerpoint/2010/main" val="171134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F7034-1279-BE98-ABE3-111C1F46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Advanced Evaluation: Receiver-Operating Characteristic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B57F5-6A39-0648-5369-F610B17FE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perfect classifier has 100% True Positive Rate and 0% False Positive Rate</a:t>
            </a:r>
          </a:p>
          <a:p>
            <a:pPr>
              <a:lnSpc>
                <a:spcPct val="114999"/>
              </a:lnSpc>
            </a:pPr>
            <a:r>
              <a:rPr lang="en-US"/>
              <a:t>But in practice, classifiers lie somewhere in the middle!</a:t>
            </a:r>
          </a:p>
          <a:p>
            <a:pPr>
              <a:lnSpc>
                <a:spcPct val="114999"/>
              </a:lnSpc>
            </a:pPr>
            <a:r>
              <a:rPr lang="en-US" dirty="0"/>
              <a:t>To visualize, we can plot True Positive Rate vs False Positive Rate; this is called the Receiver-Operating Characteristic (</a:t>
            </a:r>
            <a:r>
              <a:rPr lang="en-US"/>
              <a:t>ROC) Curve</a:t>
            </a:r>
            <a:endParaRPr lang="en-US" dirty="0"/>
          </a:p>
        </p:txBody>
      </p:sp>
      <p:pic>
        <p:nvPicPr>
          <p:cNvPr id="4" name="Picture 3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35EDFFDD-7AFD-E7DB-6F40-DC5FDAE37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506" y="3457575"/>
            <a:ext cx="3384988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05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722A-9138-6363-C8AB-489465F23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Models: What Data to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464DB-E285-00FB-55C8-83FA573AA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you train a model on some data, is it fair to then evaluate the model on the same data?</a:t>
            </a:r>
          </a:p>
          <a:p>
            <a:pPr>
              <a:lnSpc>
                <a:spcPct val="114999"/>
              </a:lnSpc>
            </a:pPr>
            <a:r>
              <a:rPr lang="en-US" dirty="0"/>
              <a:t>Analogy: imagine you study for a test by doing a bunch of practice problems, then those practice problems show up on the test? Does getting a 100% on the test actually say anything about how much you've learned?</a:t>
            </a:r>
          </a:p>
          <a:p>
            <a:pPr>
              <a:lnSpc>
                <a:spcPct val="114999"/>
              </a:lnSpc>
            </a:pPr>
            <a:r>
              <a:rPr lang="en-US" dirty="0"/>
              <a:t>Takeaway: a key ingredient in what it means for a model to be "good" is </a:t>
            </a:r>
            <a:r>
              <a:rPr lang="en-US" b="1" dirty="0"/>
              <a:t>generalizability</a:t>
            </a:r>
            <a:r>
              <a:rPr lang="en-US" dirty="0"/>
              <a:t>: how does it perform on data it has never seen before?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Terminology note: if a model fails to generalize, we say it has been </a:t>
            </a:r>
            <a:r>
              <a:rPr lang="en-US" b="1" dirty="0"/>
              <a:t>overfitted</a:t>
            </a:r>
            <a:r>
              <a:rPr lang="en-US" dirty="0"/>
              <a:t> to the data it was trained on</a:t>
            </a:r>
          </a:p>
        </p:txBody>
      </p:sp>
    </p:spTree>
    <p:extLst>
      <p:ext uri="{BB962C8B-B14F-4D97-AF65-F5344CB8AC3E}">
        <p14:creationId xmlns:p14="http://schemas.microsoft.com/office/powerpoint/2010/main" val="442448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F0ED-F109-A089-C779-F095EFC2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Models: Measuring Generalizability</a:t>
            </a:r>
          </a:p>
        </p:txBody>
      </p:sp>
      <p:pic>
        <p:nvPicPr>
          <p:cNvPr id="3" name="Picture 2" descr="A close-up of a data set&#10;&#10;Description automatically generated">
            <a:extLst>
              <a:ext uri="{FF2B5EF4-FFF2-40B4-BE49-F238E27FC236}">
                <a16:creationId xmlns:a16="http://schemas.microsoft.com/office/drawing/2014/main" id="{C25F0A63-E158-A641-B7B1-4BA537E4D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3512"/>
            <a:ext cx="12220575" cy="374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19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F0ED-F109-A089-C779-F095EFC2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Models: Measuring Generalizability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25F0A63-E158-A641-B7B1-4BA537E4D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03" y="3084937"/>
            <a:ext cx="12200606" cy="377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15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F0ED-F109-A089-C779-F095EFC2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Models: Measuring Generalizability</a:t>
            </a:r>
          </a:p>
        </p:txBody>
      </p:sp>
      <p:pic>
        <p:nvPicPr>
          <p:cNvPr id="3" name="Picture 2" descr="A diagram of a training&#10;&#10;Description automatically generated">
            <a:extLst>
              <a:ext uri="{FF2B5EF4-FFF2-40B4-BE49-F238E27FC236}">
                <a16:creationId xmlns:a16="http://schemas.microsoft.com/office/drawing/2014/main" id="{C25F0A63-E158-A641-B7B1-4BA537E4D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" y="2780137"/>
            <a:ext cx="12185176" cy="40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96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F0ED-F109-A089-C779-F095EFC2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Models: Measuring Generalizability</a:t>
            </a:r>
          </a:p>
        </p:txBody>
      </p:sp>
      <p:pic>
        <p:nvPicPr>
          <p:cNvPr id="3" name="Picture 2" descr="A diagram of a training set&#10;&#10;Description automatically generated">
            <a:extLst>
              <a:ext uri="{FF2B5EF4-FFF2-40B4-BE49-F238E27FC236}">
                <a16:creationId xmlns:a16="http://schemas.microsoft.com/office/drawing/2014/main" id="{C25F0A63-E158-A641-B7B1-4BA537E4D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0" y="2761087"/>
            <a:ext cx="12195200" cy="409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34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C0B1-566C-6BB4-665B-2D94E138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Demo</a:t>
            </a:r>
          </a:p>
        </p:txBody>
      </p:sp>
    </p:spTree>
    <p:extLst>
      <p:ext uri="{BB962C8B-B14F-4D97-AF65-F5344CB8AC3E}">
        <p14:creationId xmlns:p14="http://schemas.microsoft.com/office/powerpoint/2010/main" val="746223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D9F63F-AC2C-EE8F-4C6A-7590C76E3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 Overview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AE6818-BC0B-EDF3-51E9-19412BB52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Machine Learning</a:t>
            </a:r>
          </a:p>
          <a:p>
            <a:pPr>
              <a:lnSpc>
                <a:spcPct val="114999"/>
              </a:lnSpc>
            </a:pPr>
            <a:r>
              <a:rPr lang="en-US" dirty="0"/>
              <a:t>Unsupervised Learning</a:t>
            </a:r>
          </a:p>
          <a:p>
            <a:pPr>
              <a:lnSpc>
                <a:spcPct val="114999"/>
              </a:lnSpc>
            </a:pPr>
            <a:r>
              <a:rPr lang="en-US" b="1" dirty="0"/>
              <a:t>Supervised Learning</a:t>
            </a:r>
          </a:p>
          <a:p>
            <a:pPr>
              <a:lnSpc>
                <a:spcPct val="114999"/>
              </a:lnSpc>
            </a:pPr>
            <a:r>
              <a:rPr lang="en-US" dirty="0"/>
              <a:t>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37414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C34B-5861-0058-8877-252D749E0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Beyond the Minimal Workflow: Improving Your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7A250-B419-CE1B-9DA9-46F95B7258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your model's accuracy isn't as high as you want – what to do next?</a:t>
            </a:r>
          </a:p>
          <a:p>
            <a:pPr>
              <a:lnSpc>
                <a:spcPct val="114999"/>
              </a:lnSpc>
            </a:pPr>
            <a:r>
              <a:rPr lang="en-US" dirty="0"/>
              <a:t>Could try using different types of model (e.g., linear model instead of decision tree)</a:t>
            </a:r>
          </a:p>
          <a:p>
            <a:pPr>
              <a:lnSpc>
                <a:spcPct val="114999"/>
              </a:lnSpc>
            </a:pPr>
            <a:r>
              <a:rPr lang="en-US" dirty="0"/>
              <a:t>Or, can try to tweak the model you have by changing </a:t>
            </a:r>
            <a:r>
              <a:rPr lang="en-US" b="1" dirty="0"/>
              <a:t>hyperparameters</a:t>
            </a:r>
            <a:endParaRPr lang="en-US" dirty="0"/>
          </a:p>
          <a:p>
            <a:pPr lvl="1">
              <a:lnSpc>
                <a:spcPct val="114999"/>
              </a:lnSpc>
              <a:buSzPts val="2400"/>
            </a:pPr>
            <a:r>
              <a:rPr lang="en-US" dirty="0"/>
              <a:t>Hyperparameters are "knobs you can turn" to change the behavior of a model</a:t>
            </a:r>
            <a:endParaRPr lang="en-US" b="1" dirty="0"/>
          </a:p>
          <a:p>
            <a:pPr lvl="1">
              <a:lnSpc>
                <a:spcPct val="114999"/>
              </a:lnSpc>
              <a:buSzPts val="2400"/>
            </a:pPr>
            <a:r>
              <a:rPr lang="en-US" dirty="0"/>
              <a:t>Example of a hyperparameter: maximum depth of the decision tree</a:t>
            </a:r>
          </a:p>
        </p:txBody>
      </p:sp>
    </p:spTree>
    <p:extLst>
      <p:ext uri="{BB962C8B-B14F-4D97-AF65-F5344CB8AC3E}">
        <p14:creationId xmlns:p14="http://schemas.microsoft.com/office/powerpoint/2010/main" val="100729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763C6-D4EC-E6D8-DBBE-7202BC7E6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 Tuning and 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032C7-4837-60BD-616F-37753D702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just randomly mess with hyperparameters! Your ultimate goal is to improve the model's generalization</a:t>
            </a:r>
          </a:p>
          <a:p>
            <a:pPr>
              <a:lnSpc>
                <a:spcPct val="114999"/>
              </a:lnSpc>
            </a:pPr>
            <a:r>
              <a:rPr lang="en-US" b="1" dirty="0"/>
              <a:t>Regularization</a:t>
            </a:r>
            <a:r>
              <a:rPr lang="en-US" dirty="0"/>
              <a:t>: the process of reducing complexity in your model to prevent overfitting</a:t>
            </a:r>
          </a:p>
          <a:p>
            <a:pPr>
              <a:lnSpc>
                <a:spcPct val="114999"/>
              </a:lnSpc>
            </a:pPr>
            <a:r>
              <a:rPr lang="en-US" dirty="0"/>
              <a:t>In decision trees, regularization is achieved by picking a smaller max depth</a:t>
            </a:r>
          </a:p>
          <a:p>
            <a:pPr>
              <a:lnSpc>
                <a:spcPct val="114999"/>
              </a:lnSpc>
            </a:pPr>
            <a:r>
              <a:rPr lang="en-US" dirty="0"/>
              <a:t>In linear models, regularization is achieved by penalizing large coefficients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Coefficients of a linear model: Y = </a:t>
            </a:r>
            <a:r>
              <a:rPr lang="en-US" b="1" u="sng" dirty="0"/>
              <a:t>a</a:t>
            </a:r>
            <a:r>
              <a:rPr lang="en-US" dirty="0"/>
              <a:t>x + </a:t>
            </a:r>
            <a:r>
              <a:rPr lang="en-US" b="1" u="sng" dirty="0"/>
              <a:t>b</a:t>
            </a:r>
            <a:r>
              <a:rPr lang="en-US" dirty="0"/>
              <a:t>y + </a:t>
            </a:r>
            <a:r>
              <a:rPr lang="en-US" b="1" u="sng" dirty="0" err="1"/>
              <a:t>c</a:t>
            </a:r>
            <a:r>
              <a:rPr lang="en-US" dirty="0" err="1"/>
              <a:t>z</a:t>
            </a:r>
            <a:r>
              <a:rPr lang="en-US" dirty="0"/>
              <a:t> + …</a:t>
            </a:r>
          </a:p>
          <a:p>
            <a:pPr lvl="1">
              <a:lnSpc>
                <a:spcPct val="114999"/>
              </a:lnSpc>
            </a:pPr>
            <a:r>
              <a:rPr lang="en-US" b="1" dirty="0"/>
              <a:t>Lasso regularization</a:t>
            </a:r>
            <a:r>
              <a:rPr lang="en-US" dirty="0"/>
              <a:t> imposes penalties based on absolute value of coefficients</a:t>
            </a:r>
          </a:p>
          <a:p>
            <a:pPr lvl="1">
              <a:lnSpc>
                <a:spcPct val="114999"/>
              </a:lnSpc>
            </a:pPr>
            <a:r>
              <a:rPr lang="en-US" b="1" dirty="0"/>
              <a:t>Ridge regularization</a:t>
            </a:r>
            <a:r>
              <a:rPr lang="en-US" dirty="0"/>
              <a:t> imposes penalties based on the square of the coefficients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"Regularization strength" hyperparameter (called "C" in scikit-learn) controls how much penalization is applied</a:t>
            </a:r>
          </a:p>
        </p:txBody>
      </p:sp>
    </p:spTree>
    <p:extLst>
      <p:ext uri="{BB962C8B-B14F-4D97-AF65-F5344CB8AC3E}">
        <p14:creationId xmlns:p14="http://schemas.microsoft.com/office/powerpoint/2010/main" val="3376689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3E525-5C40-504A-F6FB-117D6552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76E52-6B68-1C55-89D1-F8598E93F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your linear model gets 1% higher accuracy than your decision tree: is this a real improvement, or is it just noise?</a:t>
            </a:r>
          </a:p>
          <a:p>
            <a:pPr>
              <a:lnSpc>
                <a:spcPct val="114999"/>
              </a:lnSpc>
            </a:pPr>
            <a:r>
              <a:rPr lang="en-US" b="1" dirty="0"/>
              <a:t>Cross-validation</a:t>
            </a:r>
            <a:r>
              <a:rPr lang="en-US" dirty="0"/>
              <a:t>: do the train-test split multiple times, and average results across all test sets (goal is to average away the noise effects)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6F0A025-F9A6-7928-6DDE-5B2A3E185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467" y="3429000"/>
            <a:ext cx="4978592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9A75BA-FE32-14E0-495F-1D37C7A33FF5}"/>
              </a:ext>
            </a:extLst>
          </p:cNvPr>
          <p:cNvSpPr txBox="1"/>
          <p:nvPr/>
        </p:nvSpPr>
        <p:spPr>
          <a:xfrm>
            <a:off x="7734300" y="6410325"/>
            <a:ext cx="37433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(Image source: scikit-learn documentation)</a:t>
            </a:r>
          </a:p>
        </p:txBody>
      </p:sp>
    </p:spTree>
    <p:extLst>
      <p:ext uri="{BB962C8B-B14F-4D97-AF65-F5344CB8AC3E}">
        <p14:creationId xmlns:p14="http://schemas.microsoft.com/office/powerpoint/2010/main" val="3009555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row: U-Turn 16">
            <a:extLst>
              <a:ext uri="{FF2B5EF4-FFF2-40B4-BE49-F238E27FC236}">
                <a16:creationId xmlns:a16="http://schemas.microsoft.com/office/drawing/2014/main" id="{881289F1-75CF-6393-CB74-C50AB3E4E0BF}"/>
              </a:ext>
            </a:extLst>
          </p:cNvPr>
          <p:cNvSpPr/>
          <p:nvPr/>
        </p:nvSpPr>
        <p:spPr>
          <a:xfrm rot="10800000">
            <a:off x="1085849" y="3733799"/>
            <a:ext cx="9858375" cy="1076325"/>
          </a:xfrm>
          <a:prstGeom prst="utur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54DBED-44C5-D6AB-3E7B-434206BF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More Complete Supervised Learning Workflow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1B3F3B-1F1E-55BD-DCEC-F707254016D9}"/>
              </a:ext>
            </a:extLst>
          </p:cNvPr>
          <p:cNvSpPr/>
          <p:nvPr/>
        </p:nvSpPr>
        <p:spPr>
          <a:xfrm>
            <a:off x="142875" y="2752724"/>
            <a:ext cx="2524125" cy="119062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Arial"/>
              </a:rPr>
              <a:t>Choose models to compare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91330E-2BCB-E1F3-1C1D-579976CAA544}"/>
              </a:ext>
            </a:extLst>
          </p:cNvPr>
          <p:cNvSpPr/>
          <p:nvPr/>
        </p:nvSpPr>
        <p:spPr>
          <a:xfrm>
            <a:off x="3267074" y="2752724"/>
            <a:ext cx="2524125" cy="119062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cs typeface="Arial"/>
              </a:rPr>
              <a:t>Choose hyperparameter values to try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DBA463-75FF-7E24-AB89-462212311525}"/>
              </a:ext>
            </a:extLst>
          </p:cNvPr>
          <p:cNvSpPr/>
          <p:nvPr/>
        </p:nvSpPr>
        <p:spPr>
          <a:xfrm>
            <a:off x="6391274" y="2752724"/>
            <a:ext cx="2524125" cy="119062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cs typeface="Arial"/>
              </a:rPr>
              <a:t>Do cross-validated training and testing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5FBC1D-7CDD-24C6-1DC6-2BE21626AC88}"/>
              </a:ext>
            </a:extLst>
          </p:cNvPr>
          <p:cNvSpPr/>
          <p:nvPr/>
        </p:nvSpPr>
        <p:spPr>
          <a:xfrm>
            <a:off x="9515474" y="2752724"/>
            <a:ext cx="2524125" cy="119062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cs typeface="Arial"/>
              </a:rPr>
              <a:t>Compare average model performance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0F9CBE2-2548-3ED8-AF0B-A17B8B285220}"/>
              </a:ext>
            </a:extLst>
          </p:cNvPr>
          <p:cNvSpPr/>
          <p:nvPr/>
        </p:nvSpPr>
        <p:spPr>
          <a:xfrm>
            <a:off x="2666999" y="3095625"/>
            <a:ext cx="600075" cy="4953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27E743E-7832-4180-8FF5-12D06B7F76A3}"/>
              </a:ext>
            </a:extLst>
          </p:cNvPr>
          <p:cNvSpPr/>
          <p:nvPr/>
        </p:nvSpPr>
        <p:spPr>
          <a:xfrm>
            <a:off x="5800724" y="3095624"/>
            <a:ext cx="600075" cy="4953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B67FA89-154C-4397-61C1-B2236EE488DF}"/>
              </a:ext>
            </a:extLst>
          </p:cNvPr>
          <p:cNvSpPr/>
          <p:nvPr/>
        </p:nvSpPr>
        <p:spPr>
          <a:xfrm>
            <a:off x="8915399" y="3095624"/>
            <a:ext cx="600075" cy="49530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4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BFABB-BAFB-1206-50A1-C2D329AA8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Beyond the Basics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788C3-E6A3-A93A-52B0-87870DA0E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models and decision trees are two extremely common approaches to supervised learning, but they are not the only ones</a:t>
            </a:r>
          </a:p>
          <a:p>
            <a:pPr>
              <a:lnSpc>
                <a:spcPct val="114999"/>
              </a:lnSpc>
            </a:pPr>
            <a:r>
              <a:rPr lang="en-US" dirty="0"/>
              <a:t>Many advanced supervised learning approaches involve </a:t>
            </a:r>
            <a:r>
              <a:rPr lang="en-US" i="1" dirty="0"/>
              <a:t>nonlinear</a:t>
            </a:r>
            <a:r>
              <a:rPr lang="en-US" dirty="0"/>
              <a:t> models: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Kernel Support Vector Machines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Neural Networks (aka "Deep Learning")</a:t>
            </a:r>
          </a:p>
          <a:p>
            <a:pPr>
              <a:lnSpc>
                <a:spcPct val="114999"/>
              </a:lnSpc>
            </a:pPr>
            <a:r>
              <a:rPr lang="en-US" dirty="0"/>
              <a:t>For social science research, you will probably never need anything more complicated than a linear model or a decision tree!</a:t>
            </a:r>
          </a:p>
        </p:txBody>
      </p:sp>
    </p:spTree>
    <p:extLst>
      <p:ext uri="{BB962C8B-B14F-4D97-AF65-F5344CB8AC3E}">
        <p14:creationId xmlns:p14="http://schemas.microsoft.com/office/powerpoint/2010/main" val="494039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437447" y="1828800"/>
            <a:ext cx="6370200" cy="11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 Questions?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71956-6E9A-3486-7529-6C51B8413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 descr="A qr code on a green background&#10;&#10;Description automatically generated">
            <a:extLst>
              <a:ext uri="{FF2B5EF4-FFF2-40B4-BE49-F238E27FC236}">
                <a16:creationId xmlns:a16="http://schemas.microsoft.com/office/drawing/2014/main" id="{E88C9AF2-92FE-16D8-70AF-CA1F50BEA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143000"/>
            <a:ext cx="5267325" cy="52673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2D933-D617-F3A1-2F70-B0DF5ED3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Reminder: Supervised vs Unsupervised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2D92AB-5B3E-C323-0D38-15E500808976}"/>
              </a:ext>
            </a:extLst>
          </p:cNvPr>
          <p:cNvSpPr txBox="1"/>
          <p:nvPr/>
        </p:nvSpPr>
        <p:spPr>
          <a:xfrm>
            <a:off x="1219199" y="2543175"/>
            <a:ext cx="34575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Labeled </a:t>
            </a:r>
            <a:r>
              <a:rPr lang="en-US" sz="2400" dirty="0">
                <a:solidFill>
                  <a:schemeClr val="accent5"/>
                </a:solidFill>
              </a:rPr>
              <a:t>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72131E-C863-7FA5-E921-84EE4CD7BB9B}"/>
              </a:ext>
            </a:extLst>
          </p:cNvPr>
          <p:cNvSpPr/>
          <p:nvPr/>
        </p:nvSpPr>
        <p:spPr>
          <a:xfrm>
            <a:off x="619124" y="3648075"/>
            <a:ext cx="4657725" cy="11239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cs typeface="Arial"/>
              </a:rPr>
              <a:t>Supervised</a:t>
            </a:r>
            <a:r>
              <a:rPr lang="en-US" sz="2400" dirty="0">
                <a:cs typeface="Arial"/>
              </a:rPr>
              <a:t> learning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ABF73B-5734-DFF1-9A7D-55D85B0C797C}"/>
              </a:ext>
            </a:extLst>
          </p:cNvPr>
          <p:cNvCxnSpPr/>
          <p:nvPr/>
        </p:nvCxnSpPr>
        <p:spPr>
          <a:xfrm flipH="1">
            <a:off x="2962275" y="2952750"/>
            <a:ext cx="0" cy="695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1B67BC9-F98F-1AC3-341A-704E6C2D0787}"/>
              </a:ext>
            </a:extLst>
          </p:cNvPr>
          <p:cNvSpPr txBox="1"/>
          <p:nvPr/>
        </p:nvSpPr>
        <p:spPr>
          <a:xfrm>
            <a:off x="7505699" y="2543174"/>
            <a:ext cx="34575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Unlabeled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936D5E-45A2-85C8-F1B7-F5AF0690921D}"/>
              </a:ext>
            </a:extLst>
          </p:cNvPr>
          <p:cNvSpPr/>
          <p:nvPr/>
        </p:nvSpPr>
        <p:spPr>
          <a:xfrm>
            <a:off x="6905624" y="3648075"/>
            <a:ext cx="4657725" cy="11239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cs typeface="Arial"/>
              </a:rPr>
              <a:t>Unsupervised</a:t>
            </a:r>
            <a:r>
              <a:rPr lang="en-US" sz="2400" dirty="0">
                <a:cs typeface="Arial"/>
              </a:rPr>
              <a:t> learning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3326D6-1DDA-E9CB-692B-FC1460104695}"/>
              </a:ext>
            </a:extLst>
          </p:cNvPr>
          <p:cNvCxnSpPr>
            <a:cxnSpLocks/>
          </p:cNvCxnSpPr>
          <p:nvPr/>
        </p:nvCxnSpPr>
        <p:spPr>
          <a:xfrm flipH="1">
            <a:off x="9248774" y="2952750"/>
            <a:ext cx="0" cy="695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754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A7B33-FF56-7835-6EA9-823C4ED74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Reminder: What is Supervised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EE837-B103-9E8E-AAA9-C5F756E81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the relationship between </a:t>
            </a:r>
            <a:r>
              <a:rPr lang="en-US" b="1" dirty="0"/>
              <a:t>independent variables</a:t>
            </a:r>
            <a:r>
              <a:rPr lang="en-US" dirty="0"/>
              <a:t> (model inputs) and </a:t>
            </a:r>
            <a:r>
              <a:rPr lang="en-US" b="1" dirty="0"/>
              <a:t>dependent variables</a:t>
            </a:r>
            <a:r>
              <a:rPr lang="en-US" dirty="0"/>
              <a:t> (model outputs) using </a:t>
            </a:r>
            <a:r>
              <a:rPr lang="en-US" b="1" dirty="0"/>
              <a:t>labeled data</a:t>
            </a:r>
          </a:p>
          <a:p>
            <a:pPr>
              <a:lnSpc>
                <a:spcPct val="114999"/>
              </a:lnSpc>
            </a:pPr>
            <a:r>
              <a:rPr lang="en-US" dirty="0"/>
              <a:t>Use model for </a:t>
            </a:r>
            <a:r>
              <a:rPr lang="en-US" b="1" dirty="0"/>
              <a:t>prediction</a:t>
            </a:r>
            <a:r>
              <a:rPr lang="en-US" dirty="0"/>
              <a:t> on new data where the labels are unknown</a:t>
            </a:r>
          </a:p>
          <a:p>
            <a:pPr>
              <a:lnSpc>
                <a:spcPct val="114999"/>
              </a:lnSpc>
            </a:pPr>
            <a:r>
              <a:rPr lang="en-US" dirty="0"/>
              <a:t>Research questions can be further separated into </a:t>
            </a:r>
            <a:r>
              <a:rPr lang="en-US" b="1" dirty="0"/>
              <a:t>regression </a:t>
            </a:r>
            <a:r>
              <a:rPr lang="en-US" dirty="0"/>
              <a:t>and </a:t>
            </a:r>
            <a:r>
              <a:rPr lang="en-US" b="1" dirty="0"/>
              <a:t>classification </a:t>
            </a:r>
            <a:r>
              <a:rPr lang="en-US" dirty="0"/>
              <a:t>tasks: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Regression: labels are continuous</a:t>
            </a:r>
          </a:p>
          <a:p>
            <a:pPr lvl="2">
              <a:lnSpc>
                <a:spcPct val="114999"/>
              </a:lnSpc>
            </a:pPr>
            <a:r>
              <a:rPr lang="en-US" dirty="0"/>
              <a:t>Wage, GPA, housing prices, etc.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Classification: labels are discrete</a:t>
            </a:r>
          </a:p>
          <a:p>
            <a:pPr lvl="2">
              <a:lnSpc>
                <a:spcPct val="114999"/>
              </a:lnSpc>
            </a:pPr>
            <a:r>
              <a:rPr lang="en-US" dirty="0"/>
              <a:t>Binary: 0/1, Yes/No, True/False</a:t>
            </a:r>
          </a:p>
          <a:p>
            <a:pPr lvl="2">
              <a:lnSpc>
                <a:spcPct val="114999"/>
              </a:lnSpc>
            </a:pPr>
            <a:r>
              <a:rPr lang="en-US" dirty="0"/>
              <a:t>Multi-class (aka Categorical): Cat/Dog/Duck, Digit (0, 1, …, 9)</a:t>
            </a:r>
          </a:p>
        </p:txBody>
      </p:sp>
    </p:spTree>
    <p:extLst>
      <p:ext uri="{BB962C8B-B14F-4D97-AF65-F5344CB8AC3E}">
        <p14:creationId xmlns:p14="http://schemas.microsoft.com/office/powerpoint/2010/main" val="3382857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8E55C-E19F-2403-46A0-271571840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Reminder: What is Supervised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0F20A-D9BF-4182-C195-338597AC1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5308533"/>
            <a:ext cx="11360700" cy="783300"/>
          </a:xfr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76200" indent="0" algn="ctr">
              <a:buNone/>
            </a:pPr>
            <a:r>
              <a:rPr lang="en-US" dirty="0"/>
              <a:t>Animations by Davi Frossard (https://www.cs.toronto.edu/~frossard/)</a:t>
            </a:r>
          </a:p>
        </p:txBody>
      </p:sp>
      <p:pic>
        <p:nvPicPr>
          <p:cNvPr id="4" name="Picture 3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E4F46E0F-C086-5B42-50C7-E61ACD5DF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2028825"/>
            <a:ext cx="4543425" cy="3409950"/>
          </a:xfrm>
          <a:prstGeom prst="rect">
            <a:avLst/>
          </a:prstGeom>
        </p:spPr>
      </p:pic>
      <p:pic>
        <p:nvPicPr>
          <p:cNvPr id="5" name="Picture 4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0D672ED0-0158-E8FB-3468-B96489473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28825"/>
            <a:ext cx="4572000" cy="3409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CF96D-AC26-FAEF-07C5-DBE299BE6B71}"/>
              </a:ext>
            </a:extLst>
          </p:cNvPr>
          <p:cNvSpPr txBox="1"/>
          <p:nvPr/>
        </p:nvSpPr>
        <p:spPr>
          <a:xfrm>
            <a:off x="2171699" y="1638299"/>
            <a:ext cx="33051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/>
              <a:t>Regression</a:t>
            </a:r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28B75-38B7-AC17-1D20-3B9AC0C43170}"/>
              </a:ext>
            </a:extLst>
          </p:cNvPr>
          <p:cNvSpPr txBox="1"/>
          <p:nvPr/>
        </p:nvSpPr>
        <p:spPr>
          <a:xfrm>
            <a:off x="6791324" y="1638299"/>
            <a:ext cx="33051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 dirty="0"/>
              <a:t>Classification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3835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D70F-DA47-031B-F4BA-C1241BBE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Approach #1: Linear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D7DCC-727C-FEDB-660E-99E4BF4EE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approach that works by fitting a line (or the higher-dimensional equivalent of a line) to the data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This fitting process is also referred to as "training"</a:t>
            </a:r>
          </a:p>
          <a:p>
            <a:pPr>
              <a:lnSpc>
                <a:spcPct val="114999"/>
              </a:lnSpc>
            </a:pPr>
            <a:r>
              <a:rPr lang="en-US" dirty="0"/>
              <a:t>Can be used for regression 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02350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59F7-EEF4-187F-A03E-898C2841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Approach #1: Linear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09A73-5D1C-9973-F621-8853C8858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en-US" dirty="0"/>
              <a:t>For </a:t>
            </a:r>
            <a:r>
              <a:rPr lang="en-US" b="1" dirty="0"/>
              <a:t>regression</a:t>
            </a:r>
            <a:r>
              <a:rPr lang="en-US" dirty="0"/>
              <a:t>: find a line that "best fits" the data by minimizing distance from each datapoint to the line ("mean squared error")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F2905-4F55-56AD-150B-B1F22BB98A2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en-US" dirty="0"/>
              <a:t>For </a:t>
            </a:r>
            <a:r>
              <a:rPr lang="en-US" b="1" dirty="0"/>
              <a:t>classification</a:t>
            </a:r>
            <a:r>
              <a:rPr lang="en-US" dirty="0"/>
              <a:t>: find a line that "best separates" the data by minimizing probability of a datapoint being on the wrong side</a:t>
            </a:r>
          </a:p>
        </p:txBody>
      </p:sp>
      <p:pic>
        <p:nvPicPr>
          <p:cNvPr id="5" name="Picture 4" descr="A graph of a slope&#10;&#10;Description automatically generated">
            <a:extLst>
              <a:ext uri="{FF2B5EF4-FFF2-40B4-BE49-F238E27FC236}">
                <a16:creationId xmlns:a16="http://schemas.microsoft.com/office/drawing/2014/main" id="{51F71083-1F34-E97B-18DB-D43D43410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2740025"/>
            <a:ext cx="4314825" cy="2873375"/>
          </a:xfrm>
          <a:prstGeom prst="rect">
            <a:avLst/>
          </a:prstGeom>
        </p:spPr>
      </p:pic>
      <p:pic>
        <p:nvPicPr>
          <p:cNvPr id="6" name="Picture 5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1D05FFD5-AA6E-D9E1-0136-662813C16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5" y="2918635"/>
            <a:ext cx="4219575" cy="24971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168202-55BD-3697-D766-04A4BC3CC6F4}"/>
              </a:ext>
            </a:extLst>
          </p:cNvPr>
          <p:cNvSpPr txBox="1"/>
          <p:nvPr/>
        </p:nvSpPr>
        <p:spPr>
          <a:xfrm>
            <a:off x="1714500" y="57245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Linear regression</a:t>
            </a:r>
            <a:endParaRPr lang="en-US" sz="180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A519C-C8D5-9553-1A57-B6F6C9F371E3}"/>
              </a:ext>
            </a:extLst>
          </p:cNvPr>
          <p:cNvSpPr txBox="1"/>
          <p:nvPr/>
        </p:nvSpPr>
        <p:spPr>
          <a:xfrm>
            <a:off x="7734300" y="561022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Logistic regression</a:t>
            </a:r>
          </a:p>
          <a:p>
            <a:pPr algn="ctr"/>
            <a:r>
              <a:rPr lang="en-US" sz="1800" dirty="0">
                <a:solidFill>
                  <a:schemeClr val="bg2"/>
                </a:solidFill>
              </a:rPr>
              <a:t>(no, that's not a typo!)</a:t>
            </a:r>
            <a:endParaRPr lang="en-US" sz="1800" b="1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EC6E0F-051B-BF04-4555-BBE311E98B92}"/>
              </a:ext>
            </a:extLst>
          </p:cNvPr>
          <p:cNvSpPr txBox="1"/>
          <p:nvPr/>
        </p:nvSpPr>
        <p:spPr>
          <a:xfrm>
            <a:off x="104775" y="6477000"/>
            <a:ext cx="105822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(Image sources: </a:t>
            </a:r>
            <a:r>
              <a:rPr lang="en-US" dirty="0">
                <a:hlinkClick r:id="rId4"/>
              </a:rPr>
              <a:t>https://ryanwingate.com/intro-to-machine-learning</a:t>
            </a:r>
            <a:r>
              <a:rPr lang="en-US" dirty="0"/>
              <a:t> and Wikimedia Commons)</a:t>
            </a:r>
          </a:p>
        </p:txBody>
      </p:sp>
    </p:spTree>
    <p:extLst>
      <p:ext uri="{BB962C8B-B14F-4D97-AF65-F5344CB8AC3E}">
        <p14:creationId xmlns:p14="http://schemas.microsoft.com/office/powerpoint/2010/main" val="170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6C5CC-0BD3-255A-79BA-99A7D33E9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Approach #2: Decision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EFD28-97D6-5973-6FC4-8480A1464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a series of if-then rules to classify data</a:t>
            </a:r>
          </a:p>
          <a:p>
            <a:pPr lvl="1">
              <a:lnSpc>
                <a:spcPct val="114999"/>
              </a:lnSpc>
              <a:buSzPts val="2400"/>
            </a:pPr>
            <a:r>
              <a:rPr lang="en-US" dirty="0"/>
              <a:t>Can also be adapted for regression, but this is less common</a:t>
            </a:r>
          </a:p>
          <a:p>
            <a:pPr>
              <a:lnSpc>
                <a:spcPct val="114999"/>
              </a:lnSpc>
            </a:pPr>
            <a:r>
              <a:rPr lang="en-US" dirty="0"/>
              <a:t>Rules are not manually written, they are learned from the data</a:t>
            </a:r>
          </a:p>
          <a:p>
            <a:pPr lvl="1">
              <a:lnSpc>
                <a:spcPct val="114999"/>
              </a:lnSpc>
            </a:pPr>
            <a:r>
              <a:rPr lang="en-US" dirty="0"/>
              <a:t>Training is done "greedily" (i.e., through brute force): at each level, split on the feature that best separates the different classes/categories in the dataset</a:t>
            </a:r>
          </a:p>
        </p:txBody>
      </p:sp>
      <p:pic>
        <p:nvPicPr>
          <p:cNvPr id="4" name="Picture 3" descr="A diagram of a play&#10;&#10;Description automatically generated">
            <a:extLst>
              <a:ext uri="{FF2B5EF4-FFF2-40B4-BE49-F238E27FC236}">
                <a16:creationId xmlns:a16="http://schemas.microsoft.com/office/drawing/2014/main" id="{58D18D84-FC6D-51F6-0F3A-C7A160926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238" y="3533775"/>
            <a:ext cx="4572000" cy="3219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3E459E-10E9-16AD-A78D-8A3C8E3C77C8}"/>
              </a:ext>
            </a:extLst>
          </p:cNvPr>
          <p:cNvSpPr txBox="1"/>
          <p:nvPr/>
        </p:nvSpPr>
        <p:spPr>
          <a:xfrm>
            <a:off x="8772525" y="6391275"/>
            <a:ext cx="32670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(Image source: Wikimedia Commons)</a:t>
            </a:r>
          </a:p>
        </p:txBody>
      </p:sp>
    </p:spTree>
    <p:extLst>
      <p:ext uri="{BB962C8B-B14F-4D97-AF65-F5344CB8AC3E}">
        <p14:creationId xmlns:p14="http://schemas.microsoft.com/office/powerpoint/2010/main" val="897934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250F8-E890-AF37-56B9-78205B1DA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Learning in Scikit-learn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8F3AE-7572-A5EA-8783-5F2215984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700" cy="4650450"/>
          </a:xfrm>
        </p:spPr>
        <p:txBody>
          <a:bodyPr/>
          <a:lstStyle/>
          <a:p>
            <a:pPr marL="76200" indent="0">
              <a:spcAft>
                <a:spcPts val="800"/>
              </a:spcAft>
              <a:buNone/>
            </a:pPr>
            <a:r>
              <a:rPr lang="en-US" dirty="0"/>
              <a:t>A major advantage of using scikit-learn is that </a:t>
            </a:r>
            <a:r>
              <a:rPr lang="en-US" b="1" dirty="0"/>
              <a:t>all </a:t>
            </a:r>
            <a:r>
              <a:rPr lang="en-US" dirty="0"/>
              <a:t>supervised learning algorithms use the same set of functions, making it easy to swap between algorithms!</a:t>
            </a:r>
          </a:p>
          <a:p>
            <a:pPr marL="76200" indent="0">
              <a:lnSpc>
                <a:spcPct val="114999"/>
              </a:lnSpc>
              <a:buNone/>
            </a:pPr>
            <a:r>
              <a:rPr lang="en-US" dirty="0"/>
              <a:t>A minimal supervised learning workflow:</a:t>
            </a:r>
          </a:p>
          <a:p>
            <a:pPr marL="533400" indent="-457200">
              <a:lnSpc>
                <a:spcPct val="114999"/>
              </a:lnSpc>
              <a:buAutoNum type="arabicPeriod"/>
            </a:pPr>
            <a:r>
              <a:rPr lang="en-US" dirty="0"/>
              <a:t>Initialize the model</a:t>
            </a:r>
          </a:p>
          <a:p>
            <a:pPr marL="990600" lvl="1" indent="-457200">
              <a:lnSpc>
                <a:spcPct val="114999"/>
              </a:lnSpc>
              <a:buSzPts val="2400"/>
            </a:pPr>
            <a:r>
              <a:rPr lang="en-US" dirty="0"/>
              <a:t>Linear regression: </a:t>
            </a:r>
            <a:r>
              <a:rPr lang="en-US" sz="1800" dirty="0">
                <a:highlight>
                  <a:srgbClr val="000080"/>
                </a:highlight>
                <a:latin typeface="Consolas"/>
              </a:rPr>
              <a:t> </a:t>
            </a:r>
            <a:r>
              <a:rPr lang="en-US" sz="1800" dirty="0">
                <a:solidFill>
                  <a:schemeClr val="bg1"/>
                </a:solidFill>
                <a:highlight>
                  <a:srgbClr val="000080"/>
                </a:highlight>
                <a:latin typeface="Consolas"/>
              </a:rPr>
              <a:t>model = </a:t>
            </a:r>
            <a:r>
              <a:rPr lang="en-US" sz="1800" dirty="0" err="1">
                <a:solidFill>
                  <a:schemeClr val="bg1"/>
                </a:solidFill>
                <a:highlight>
                  <a:srgbClr val="000080"/>
                </a:highlight>
                <a:latin typeface="Consolas"/>
              </a:rPr>
              <a:t>LinearRegression</a:t>
            </a:r>
            <a:r>
              <a:rPr lang="en-US" sz="1800" dirty="0">
                <a:solidFill>
                  <a:schemeClr val="bg1"/>
                </a:solidFill>
                <a:highlight>
                  <a:srgbClr val="000080"/>
                </a:highlight>
                <a:latin typeface="Consolas"/>
              </a:rPr>
              <a:t>() </a:t>
            </a:r>
            <a:endParaRPr lang="en-US" dirty="0">
              <a:solidFill>
                <a:schemeClr val="bg1"/>
              </a:solidFill>
            </a:endParaRPr>
          </a:p>
          <a:p>
            <a:pPr marL="990600" lvl="1" indent="-457200">
              <a:lnSpc>
                <a:spcPct val="114999"/>
              </a:lnSpc>
              <a:buSzPts val="2400"/>
            </a:pPr>
            <a:r>
              <a:rPr lang="en-US" dirty="0"/>
              <a:t>Logistic regression: </a:t>
            </a:r>
            <a:r>
              <a:rPr lang="en-US" sz="1800" dirty="0">
                <a:highlight>
                  <a:srgbClr val="000080"/>
                </a:highlight>
                <a:latin typeface="Consolas"/>
              </a:rPr>
              <a:t> </a:t>
            </a:r>
            <a:r>
              <a:rPr lang="en-US" sz="1800" dirty="0">
                <a:solidFill>
                  <a:schemeClr val="bg1"/>
                </a:solidFill>
                <a:highlight>
                  <a:srgbClr val="000080"/>
                </a:highlight>
                <a:latin typeface="Consolas"/>
              </a:rPr>
              <a:t>model = </a:t>
            </a:r>
            <a:r>
              <a:rPr lang="en-US" sz="1800" dirty="0" err="1">
                <a:solidFill>
                  <a:schemeClr val="bg1"/>
                </a:solidFill>
                <a:highlight>
                  <a:srgbClr val="000080"/>
                </a:highlight>
                <a:latin typeface="Consolas"/>
              </a:rPr>
              <a:t>LogisticRegression</a:t>
            </a:r>
            <a:r>
              <a:rPr lang="en-US" sz="1800" dirty="0">
                <a:solidFill>
                  <a:schemeClr val="bg1"/>
                </a:solidFill>
                <a:highlight>
                  <a:srgbClr val="000080"/>
                </a:highlight>
                <a:latin typeface="Consolas"/>
              </a:rPr>
              <a:t>() </a:t>
            </a:r>
            <a:endParaRPr lang="en-US" dirty="0">
              <a:solidFill>
                <a:schemeClr val="bg1"/>
              </a:solidFill>
            </a:endParaRPr>
          </a:p>
          <a:p>
            <a:pPr marL="990600" lvl="1" indent="-457200">
              <a:lnSpc>
                <a:spcPct val="114999"/>
              </a:lnSpc>
            </a:pPr>
            <a:r>
              <a:rPr lang="en-US" dirty="0"/>
              <a:t>Decision tree: </a:t>
            </a:r>
            <a:r>
              <a:rPr lang="en-US" sz="1800" dirty="0">
                <a:highlight>
                  <a:srgbClr val="000080"/>
                </a:highlight>
                <a:latin typeface="Consolas"/>
              </a:rPr>
              <a:t> </a:t>
            </a:r>
            <a:r>
              <a:rPr lang="en-US" sz="1800" dirty="0">
                <a:solidFill>
                  <a:schemeClr val="bg1"/>
                </a:solidFill>
                <a:highlight>
                  <a:srgbClr val="000080"/>
                </a:highlight>
                <a:latin typeface="Consolas"/>
              </a:rPr>
              <a:t>model = </a:t>
            </a:r>
            <a:r>
              <a:rPr lang="en-US" sz="1800" err="1">
                <a:solidFill>
                  <a:schemeClr val="bg1"/>
                </a:solidFill>
                <a:highlight>
                  <a:srgbClr val="000080"/>
                </a:highlight>
                <a:latin typeface="Consolas"/>
              </a:rPr>
              <a:t>DecisionTreeClassifier</a:t>
            </a:r>
            <a:r>
              <a:rPr lang="en-US" sz="1800" dirty="0">
                <a:solidFill>
                  <a:schemeClr val="bg1"/>
                </a:solidFill>
                <a:highlight>
                  <a:srgbClr val="000080"/>
                </a:highlight>
                <a:latin typeface="Consolas"/>
              </a:rPr>
              <a:t>() </a:t>
            </a:r>
          </a:p>
          <a:p>
            <a:pPr marL="533400" indent="-457200">
              <a:lnSpc>
                <a:spcPct val="114999"/>
              </a:lnSpc>
              <a:buAutoNum type="arabicPeriod"/>
            </a:pPr>
            <a:r>
              <a:rPr lang="en-US" dirty="0"/>
              <a:t>Train the model</a:t>
            </a:r>
          </a:p>
          <a:p>
            <a:pPr marL="990600" lvl="1" indent="-457200">
              <a:lnSpc>
                <a:spcPct val="114999"/>
              </a:lnSpc>
              <a:buSzPts val="2400"/>
            </a:pPr>
            <a:r>
              <a:rPr lang="en-US" sz="1800" dirty="0">
                <a:solidFill>
                  <a:schemeClr val="bg1"/>
                </a:solidFill>
                <a:highlight>
                  <a:srgbClr val="000080"/>
                </a:highlight>
                <a:latin typeface="Consolas"/>
              </a:rPr>
              <a:t> </a:t>
            </a:r>
            <a:r>
              <a:rPr lang="en-US" sz="1800" dirty="0" err="1">
                <a:solidFill>
                  <a:schemeClr val="bg1"/>
                </a:solidFill>
                <a:highlight>
                  <a:srgbClr val="000080"/>
                </a:highlight>
                <a:latin typeface="Consolas"/>
              </a:rPr>
              <a:t>model.fit</a:t>
            </a:r>
            <a:r>
              <a:rPr lang="en-US" sz="1800" dirty="0">
                <a:solidFill>
                  <a:schemeClr val="bg1"/>
                </a:solidFill>
                <a:highlight>
                  <a:srgbClr val="000080"/>
                </a:highlight>
                <a:latin typeface="Consolas"/>
              </a:rPr>
              <a:t>(data) </a:t>
            </a:r>
            <a:r>
              <a:rPr lang="en-US" dirty="0"/>
              <a:t> will apply the corresponding training algorithm</a:t>
            </a:r>
          </a:p>
          <a:p>
            <a:pPr marL="533400" indent="-457200">
              <a:lnSpc>
                <a:spcPct val="114999"/>
              </a:lnSpc>
              <a:buAutoNum type="arabicPeriod"/>
            </a:pPr>
            <a:r>
              <a:rPr lang="en-US" dirty="0"/>
              <a:t>Use the trained model to make predictions</a:t>
            </a:r>
          </a:p>
          <a:p>
            <a:pPr marL="990600" lvl="1" indent="-457200">
              <a:lnSpc>
                <a:spcPct val="114999"/>
              </a:lnSpc>
              <a:buSzPts val="2400"/>
            </a:pPr>
            <a:r>
              <a:rPr lang="en-US" sz="1800" dirty="0">
                <a:solidFill>
                  <a:schemeClr val="bg1"/>
                </a:solidFill>
                <a:highlight>
                  <a:srgbClr val="000080"/>
                </a:highlight>
                <a:latin typeface="Consolas"/>
              </a:rPr>
              <a:t> predictions = </a:t>
            </a:r>
            <a:r>
              <a:rPr lang="en-US" sz="1800" dirty="0" err="1">
                <a:solidFill>
                  <a:schemeClr val="bg1"/>
                </a:solidFill>
                <a:highlight>
                  <a:srgbClr val="000080"/>
                </a:highlight>
                <a:latin typeface="Consolas"/>
              </a:rPr>
              <a:t>model.predict</a:t>
            </a:r>
            <a:r>
              <a:rPr lang="en-US" sz="1800" dirty="0">
                <a:solidFill>
                  <a:schemeClr val="bg1"/>
                </a:solidFill>
                <a:highlight>
                  <a:srgbClr val="000080"/>
                </a:highlight>
                <a:latin typeface="Consolas"/>
              </a:rPr>
              <a:t>(data) </a:t>
            </a:r>
          </a:p>
        </p:txBody>
      </p:sp>
    </p:spTree>
    <p:extLst>
      <p:ext uri="{BB962C8B-B14F-4D97-AF65-F5344CB8AC3E}">
        <p14:creationId xmlns:p14="http://schemas.microsoft.com/office/powerpoint/2010/main" val="274407200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c7b9d9b-adff-4416-8a6a-fd2c1ed90c2f" xsi:nil="true"/>
    <lcf76f155ced4ddcb4097134ff3c332f xmlns="4bf2bcb0-6f8b-4966-8c3f-2156a0786f4f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B1CF5C04C5134D9F26967C32824BA0" ma:contentTypeVersion="10" ma:contentTypeDescription="Create a new document." ma:contentTypeScope="" ma:versionID="96b19fb86d76ee20db75419face6e672">
  <xsd:schema xmlns:xsd="http://www.w3.org/2001/XMLSchema" xmlns:xs="http://www.w3.org/2001/XMLSchema" xmlns:p="http://schemas.microsoft.com/office/2006/metadata/properties" xmlns:ns2="4bf2bcb0-6f8b-4966-8c3f-2156a0786f4f" xmlns:ns3="7c7b9d9b-adff-4416-8a6a-fd2c1ed90c2f" targetNamespace="http://schemas.microsoft.com/office/2006/metadata/properties" ma:root="true" ma:fieldsID="9b5db7518ac2fa6631d2eef0e2e74a3f" ns2:_="" ns3:_="">
    <xsd:import namespace="4bf2bcb0-6f8b-4966-8c3f-2156a0786f4f"/>
    <xsd:import namespace="7c7b9d9b-adff-4416-8a6a-fd2c1ed90c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2bcb0-6f8b-4966-8c3f-2156a0786f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728e4bf1-390e-4d69-b605-753bdc4c271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7b9d9b-adff-4416-8a6a-fd2c1ed90c2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0359fea-33b9-4a9f-a2bd-0e59bc7d142e}" ma:internalName="TaxCatchAll" ma:showField="CatchAllData" ma:web="7c7b9d9b-adff-4416-8a6a-fd2c1ed90c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FDDCAB-CABF-4612-90A6-F087FC13AB21}">
  <ds:schemaRefs>
    <ds:schemaRef ds:uri="http://schemas.microsoft.com/office/2006/metadata/properties"/>
    <ds:schemaRef ds:uri="http://schemas.microsoft.com/office/infopath/2007/PartnerControls"/>
    <ds:schemaRef ds:uri="7c7b9d9b-adff-4416-8a6a-fd2c1ed90c2f"/>
    <ds:schemaRef ds:uri="4bf2bcb0-6f8b-4966-8c3f-2156a0786f4f"/>
  </ds:schemaRefs>
</ds:datastoreItem>
</file>

<file path=customXml/itemProps2.xml><?xml version="1.0" encoding="utf-8"?>
<ds:datastoreItem xmlns:ds="http://schemas.openxmlformats.org/officeDocument/2006/customXml" ds:itemID="{0BCCACBA-1FE9-4CB0-AAC1-C8689104D3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f2bcb0-6f8b-4966-8c3f-2156a0786f4f"/>
    <ds:schemaRef ds:uri="7c7b9d9b-adff-4416-8a6a-fd2c1ed90c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FC84A42-9264-4DF7-9DDC-9AF23C9E14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Simple Light</vt:lpstr>
      <vt:lpstr>CCSS Python Machine Learning Series, Part 3 Supervised Learning</vt:lpstr>
      <vt:lpstr>Series Overview</vt:lpstr>
      <vt:lpstr>Reminder: Supervised vs Unsupervised Learning</vt:lpstr>
      <vt:lpstr>Reminder: What is Supervised Learning?</vt:lpstr>
      <vt:lpstr>Reminder: What is Supervised Learning?</vt:lpstr>
      <vt:lpstr>Common Approach #1: Linear Models</vt:lpstr>
      <vt:lpstr>Common Approach #1: Linear Models</vt:lpstr>
      <vt:lpstr>Common Approach #2: Decision Trees</vt:lpstr>
      <vt:lpstr>Supervised Learning in Scikit-learn</vt:lpstr>
      <vt:lpstr>How do we Know if a Model is Good?</vt:lpstr>
      <vt:lpstr>Evaluating Models: Mathematical Measures of "Goodness"</vt:lpstr>
      <vt:lpstr>Evaluating Models: Mathematical Measures of "Goodness"</vt:lpstr>
      <vt:lpstr>Advanced Evaluation: Receiver-Operating Characteristic</vt:lpstr>
      <vt:lpstr>Evaluating Models: What Data to Use?</vt:lpstr>
      <vt:lpstr>Evaluating Models: Measuring Generalizability</vt:lpstr>
      <vt:lpstr>Evaluating Models: Measuring Generalizability</vt:lpstr>
      <vt:lpstr>Evaluating Models: Measuring Generalizability</vt:lpstr>
      <vt:lpstr>Evaluating Models: Measuring Generalizability</vt:lpstr>
      <vt:lpstr>Coding Demo</vt:lpstr>
      <vt:lpstr>Beyond the Minimal Workflow: Improving Your Model</vt:lpstr>
      <vt:lpstr>Hyperparameter Tuning and Generalization</vt:lpstr>
      <vt:lpstr>Comparing Models</vt:lpstr>
      <vt:lpstr>A More Complete Supervised Learning Workflow</vt:lpstr>
      <vt:lpstr>Beyond the Basics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revision>849</cp:revision>
  <dcterms:modified xsi:type="dcterms:W3CDTF">2023-10-19T15:04:17Z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0x010100A0B1CF5C04C5134D9F26967C32824BA0</vt:lpwstr>
  </property>
  <property fmtid="{D5CDD505-2E9C-101B-9397-08002B2CF9AE}" pid="3" name="MediaServiceImageTags">
    <vt:lpwstr/>
  </property>
</Properties>
</file>